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7" r:id="rId6"/>
    <p:sldId id="259" r:id="rId7"/>
    <p:sldId id="260" r:id="rId8"/>
    <p:sldId id="258" r:id="rId9"/>
    <p:sldId id="262" r:id="rId10"/>
    <p:sldId id="257" r:id="rId11"/>
    <p:sldId id="263" r:id="rId12"/>
    <p:sldId id="269" r:id="rId13"/>
    <p:sldId id="268" r:id="rId14"/>
    <p:sldId id="264" r:id="rId15"/>
    <p:sldId id="265" r:id="rId16"/>
    <p:sldId id="266" r:id="rId17"/>
    <p:sldId id="270" r:id="rId18"/>
    <p:sldId id="271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BDB1F6-C22E-484C-9D91-DFE26E73C5EB}" v="277" dt="2020-05-25T01:51:28.3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1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26" y="1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종현" userId="04821729-14ff-45e1-8ecf-fb9aa59cdb5f" providerId="ADAL" clId="{F8BDB1F6-C22E-484C-9D91-DFE26E73C5EB}"/>
    <pc:docChg chg="undo custSel mod addSld delSld modSld sldOrd">
      <pc:chgData name="종현" userId="04821729-14ff-45e1-8ecf-fb9aa59cdb5f" providerId="ADAL" clId="{F8BDB1F6-C22E-484C-9D91-DFE26E73C5EB}" dt="2020-05-25T01:51:28.329" v="2992"/>
      <pc:docMkLst>
        <pc:docMk/>
      </pc:docMkLst>
      <pc:sldChg chg="modSp mod">
        <pc:chgData name="종현" userId="04821729-14ff-45e1-8ecf-fb9aa59cdb5f" providerId="ADAL" clId="{F8BDB1F6-C22E-484C-9D91-DFE26E73C5EB}" dt="2020-05-18T08:13:20.474" v="155" actId="1076"/>
        <pc:sldMkLst>
          <pc:docMk/>
          <pc:sldMk cId="3394091006" sldId="256"/>
        </pc:sldMkLst>
        <pc:spChg chg="mod">
          <ac:chgData name="종현" userId="04821729-14ff-45e1-8ecf-fb9aa59cdb5f" providerId="ADAL" clId="{F8BDB1F6-C22E-484C-9D91-DFE26E73C5EB}" dt="2020-05-18T08:13:13.470" v="154" actId="27636"/>
          <ac:spMkLst>
            <pc:docMk/>
            <pc:sldMk cId="3394091006" sldId="256"/>
            <ac:spMk id="2" creationId="{ABCEB22D-4036-410F-AE34-8DB199BEBC49}"/>
          </ac:spMkLst>
        </pc:spChg>
        <pc:spChg chg="mod">
          <ac:chgData name="종현" userId="04821729-14ff-45e1-8ecf-fb9aa59cdb5f" providerId="ADAL" clId="{F8BDB1F6-C22E-484C-9D91-DFE26E73C5EB}" dt="2020-05-18T08:13:20.474" v="155" actId="1076"/>
          <ac:spMkLst>
            <pc:docMk/>
            <pc:sldMk cId="3394091006" sldId="256"/>
            <ac:spMk id="3" creationId="{9D73CE38-7F76-4A9B-B137-856442F7B662}"/>
          </ac:spMkLst>
        </pc:spChg>
      </pc:sldChg>
      <pc:sldChg chg="modSp new mod ord">
        <pc:chgData name="종현" userId="04821729-14ff-45e1-8ecf-fb9aa59cdb5f" providerId="ADAL" clId="{F8BDB1F6-C22E-484C-9D91-DFE26E73C5EB}" dt="2020-05-19T00:40:37.891" v="1550"/>
        <pc:sldMkLst>
          <pc:docMk/>
          <pc:sldMk cId="2212897875" sldId="257"/>
        </pc:sldMkLst>
        <pc:spChg chg="mod">
          <ac:chgData name="종현" userId="04821729-14ff-45e1-8ecf-fb9aa59cdb5f" providerId="ADAL" clId="{F8BDB1F6-C22E-484C-9D91-DFE26E73C5EB}" dt="2020-05-18T11:19:11.329" v="1013" actId="20577"/>
          <ac:spMkLst>
            <pc:docMk/>
            <pc:sldMk cId="2212897875" sldId="257"/>
            <ac:spMk id="2" creationId="{CB7D9F97-6352-4961-97A0-B40CA9031F00}"/>
          </ac:spMkLst>
        </pc:spChg>
        <pc:spChg chg="mod">
          <ac:chgData name="종현" userId="04821729-14ff-45e1-8ecf-fb9aa59cdb5f" providerId="ADAL" clId="{F8BDB1F6-C22E-484C-9D91-DFE26E73C5EB}" dt="2020-05-18T11:18:39.242" v="1008" actId="2710"/>
          <ac:spMkLst>
            <pc:docMk/>
            <pc:sldMk cId="2212897875" sldId="257"/>
            <ac:spMk id="3" creationId="{2CC753B8-5A3B-441A-8193-1D99C35705F8}"/>
          </ac:spMkLst>
        </pc:spChg>
      </pc:sldChg>
      <pc:sldChg chg="modSp new mod ord">
        <pc:chgData name="종현" userId="04821729-14ff-45e1-8ecf-fb9aa59cdb5f" providerId="ADAL" clId="{F8BDB1F6-C22E-484C-9D91-DFE26E73C5EB}" dt="2020-05-19T00:54:47.058" v="2055" actId="20577"/>
        <pc:sldMkLst>
          <pc:docMk/>
          <pc:sldMk cId="1928117018" sldId="258"/>
        </pc:sldMkLst>
        <pc:spChg chg="mod">
          <ac:chgData name="종현" userId="04821729-14ff-45e1-8ecf-fb9aa59cdb5f" providerId="ADAL" clId="{F8BDB1F6-C22E-484C-9D91-DFE26E73C5EB}" dt="2020-05-18T11:14:54.561" v="944"/>
          <ac:spMkLst>
            <pc:docMk/>
            <pc:sldMk cId="1928117018" sldId="258"/>
            <ac:spMk id="2" creationId="{63450CCD-9524-42B7-B628-90785F30A994}"/>
          </ac:spMkLst>
        </pc:spChg>
        <pc:spChg chg="mod">
          <ac:chgData name="종현" userId="04821729-14ff-45e1-8ecf-fb9aa59cdb5f" providerId="ADAL" clId="{F8BDB1F6-C22E-484C-9D91-DFE26E73C5EB}" dt="2020-05-19T00:54:47.058" v="2055" actId="20577"/>
          <ac:spMkLst>
            <pc:docMk/>
            <pc:sldMk cId="1928117018" sldId="258"/>
            <ac:spMk id="3" creationId="{60370C33-0C43-4BC0-B182-BB3FD7E1C68B}"/>
          </ac:spMkLst>
        </pc:spChg>
      </pc:sldChg>
      <pc:sldChg chg="addSp delSp modSp new mod ord">
        <pc:chgData name="종현" userId="04821729-14ff-45e1-8ecf-fb9aa59cdb5f" providerId="ADAL" clId="{F8BDB1F6-C22E-484C-9D91-DFE26E73C5EB}" dt="2020-05-18T11:42:46.025" v="1503" actId="732"/>
        <pc:sldMkLst>
          <pc:docMk/>
          <pc:sldMk cId="2720700106" sldId="259"/>
        </pc:sldMkLst>
        <pc:spChg chg="mod">
          <ac:chgData name="종현" userId="04821729-14ff-45e1-8ecf-fb9aa59cdb5f" providerId="ADAL" clId="{F8BDB1F6-C22E-484C-9D91-DFE26E73C5EB}" dt="2020-05-18T08:15:32.331" v="203" actId="20577"/>
          <ac:spMkLst>
            <pc:docMk/>
            <pc:sldMk cId="2720700106" sldId="259"/>
            <ac:spMk id="2" creationId="{3B06339D-E7F7-48D8-9CFC-9750FD48C39A}"/>
          </ac:spMkLst>
        </pc:spChg>
        <pc:spChg chg="del">
          <ac:chgData name="종현" userId="04821729-14ff-45e1-8ecf-fb9aa59cdb5f" providerId="ADAL" clId="{F8BDB1F6-C22E-484C-9D91-DFE26E73C5EB}" dt="2020-05-18T08:14:40.883" v="161" actId="931"/>
          <ac:spMkLst>
            <pc:docMk/>
            <pc:sldMk cId="2720700106" sldId="259"/>
            <ac:spMk id="3" creationId="{3DA8CA8E-3949-4656-ADCE-65DAE23E19BF}"/>
          </ac:spMkLst>
        </pc:spChg>
        <pc:picChg chg="add mod modCrop">
          <ac:chgData name="종현" userId="04821729-14ff-45e1-8ecf-fb9aa59cdb5f" providerId="ADAL" clId="{F8BDB1F6-C22E-484C-9D91-DFE26E73C5EB}" dt="2020-05-18T11:42:46.025" v="1503" actId="732"/>
          <ac:picMkLst>
            <pc:docMk/>
            <pc:sldMk cId="2720700106" sldId="259"/>
            <ac:picMk id="5" creationId="{C900EF61-1FE1-4BC5-AB56-E20BB561B344}"/>
          </ac:picMkLst>
        </pc:picChg>
      </pc:sldChg>
      <pc:sldChg chg="addSp delSp modSp new mod setBg">
        <pc:chgData name="종현" userId="04821729-14ff-45e1-8ecf-fb9aa59cdb5f" providerId="ADAL" clId="{F8BDB1F6-C22E-484C-9D91-DFE26E73C5EB}" dt="2020-05-25T01:51:28.329" v="2992"/>
        <pc:sldMkLst>
          <pc:docMk/>
          <pc:sldMk cId="3124019412" sldId="260"/>
        </pc:sldMkLst>
        <pc:spChg chg="add del mod">
          <ac:chgData name="종현" userId="04821729-14ff-45e1-8ecf-fb9aa59cdb5f" providerId="ADAL" clId="{F8BDB1F6-C22E-484C-9D91-DFE26E73C5EB}" dt="2020-05-18T10:48:50.523" v="248" actId="20577"/>
          <ac:spMkLst>
            <pc:docMk/>
            <pc:sldMk cId="3124019412" sldId="260"/>
            <ac:spMk id="2" creationId="{765C3082-DBDA-457D-8E92-85DB2D99DFBA}"/>
          </ac:spMkLst>
        </pc:spChg>
        <pc:spChg chg="del">
          <ac:chgData name="종현" userId="04821729-14ff-45e1-8ecf-fb9aa59cdb5f" providerId="ADAL" clId="{F8BDB1F6-C22E-484C-9D91-DFE26E73C5EB}" dt="2020-05-18T10:47:59.319" v="209"/>
          <ac:spMkLst>
            <pc:docMk/>
            <pc:sldMk cId="3124019412" sldId="260"/>
            <ac:spMk id="3" creationId="{075E42A9-6136-439A-8EAD-F60C296DC99A}"/>
          </ac:spMkLst>
        </pc:spChg>
        <pc:spChg chg="add mod">
          <ac:chgData name="종현" userId="04821729-14ff-45e1-8ecf-fb9aa59cdb5f" providerId="ADAL" clId="{F8BDB1F6-C22E-484C-9D91-DFE26E73C5EB}" dt="2020-05-25T01:51:28.329" v="2992"/>
          <ac:spMkLst>
            <pc:docMk/>
            <pc:sldMk cId="3124019412" sldId="260"/>
            <ac:spMk id="6" creationId="{64F85B19-CE3C-47F7-BFF4-AD06087B61A0}"/>
          </ac:spMkLst>
        </pc:spChg>
        <pc:spChg chg="add del">
          <ac:chgData name="종현" userId="04821729-14ff-45e1-8ecf-fb9aa59cdb5f" providerId="ADAL" clId="{F8BDB1F6-C22E-484C-9D91-DFE26E73C5EB}" dt="2020-05-18T10:48:10.293" v="213" actId="26606"/>
          <ac:spMkLst>
            <pc:docMk/>
            <pc:sldMk cId="3124019412" sldId="260"/>
            <ac:spMk id="10" creationId="{B670DBD5-770C-4383-9F54-5B86E86BD5BB}"/>
          </ac:spMkLst>
        </pc:spChg>
        <pc:picChg chg="add mod modCrop">
          <ac:chgData name="종현" userId="04821729-14ff-45e1-8ecf-fb9aa59cdb5f" providerId="ADAL" clId="{F8BDB1F6-C22E-484C-9D91-DFE26E73C5EB}" dt="2020-05-18T10:51:05.897" v="278" actId="1076"/>
          <ac:picMkLst>
            <pc:docMk/>
            <pc:sldMk cId="3124019412" sldId="260"/>
            <ac:picMk id="5" creationId="{E1883088-732C-44FC-A666-0B658C0522E0}"/>
          </ac:picMkLst>
        </pc:picChg>
      </pc:sldChg>
      <pc:sldChg chg="addSp delSp modSp new del mod">
        <pc:chgData name="종현" userId="04821729-14ff-45e1-8ecf-fb9aa59cdb5f" providerId="ADAL" clId="{F8BDB1F6-C22E-484C-9D91-DFE26E73C5EB}" dt="2020-05-18T11:01:19.663" v="371" actId="47"/>
        <pc:sldMkLst>
          <pc:docMk/>
          <pc:sldMk cId="2284655285" sldId="261"/>
        </pc:sldMkLst>
        <pc:spChg chg="mod">
          <ac:chgData name="종현" userId="04821729-14ff-45e1-8ecf-fb9aa59cdb5f" providerId="ADAL" clId="{F8BDB1F6-C22E-484C-9D91-DFE26E73C5EB}" dt="2020-05-18T10:58:57.497" v="362" actId="1076"/>
          <ac:spMkLst>
            <pc:docMk/>
            <pc:sldMk cId="2284655285" sldId="261"/>
            <ac:spMk id="2" creationId="{8001C81E-AAA2-4EE1-A2A4-CB549CBF6919}"/>
          </ac:spMkLst>
        </pc:spChg>
        <pc:spChg chg="del mod">
          <ac:chgData name="종현" userId="04821729-14ff-45e1-8ecf-fb9aa59cdb5f" providerId="ADAL" clId="{F8BDB1F6-C22E-484C-9D91-DFE26E73C5EB}" dt="2020-05-18T10:55:20.865" v="321" actId="931"/>
          <ac:spMkLst>
            <pc:docMk/>
            <pc:sldMk cId="2284655285" sldId="261"/>
            <ac:spMk id="3" creationId="{D29B75DF-7878-41F5-B0B2-FA2538EE0B11}"/>
          </ac:spMkLst>
        </pc:spChg>
        <pc:spChg chg="add mod">
          <ac:chgData name="종현" userId="04821729-14ff-45e1-8ecf-fb9aa59cdb5f" providerId="ADAL" clId="{F8BDB1F6-C22E-484C-9D91-DFE26E73C5EB}" dt="2020-05-18T11:01:08.141" v="370" actId="27636"/>
          <ac:spMkLst>
            <pc:docMk/>
            <pc:sldMk cId="2284655285" sldId="261"/>
            <ac:spMk id="8" creationId="{D0A2C2A8-C05D-469B-A1EB-58EC4779758F}"/>
          </ac:spMkLst>
        </pc:spChg>
        <pc:picChg chg="add del mod modCrop">
          <ac:chgData name="종현" userId="04821729-14ff-45e1-8ecf-fb9aa59cdb5f" providerId="ADAL" clId="{F8BDB1F6-C22E-484C-9D91-DFE26E73C5EB}" dt="2020-05-18T11:00:36.549" v="366" actId="478"/>
          <ac:picMkLst>
            <pc:docMk/>
            <pc:sldMk cId="2284655285" sldId="261"/>
            <ac:picMk id="5" creationId="{3F83EC8D-95B8-467A-BBDF-9E805CAE4254}"/>
          </ac:picMkLst>
        </pc:picChg>
        <pc:picChg chg="add del mod modCrop">
          <ac:chgData name="종현" userId="04821729-14ff-45e1-8ecf-fb9aa59cdb5f" providerId="ADAL" clId="{F8BDB1F6-C22E-484C-9D91-DFE26E73C5EB}" dt="2020-05-18T11:00:39.410" v="367" actId="478"/>
          <ac:picMkLst>
            <pc:docMk/>
            <pc:sldMk cId="2284655285" sldId="261"/>
            <ac:picMk id="6" creationId="{8A03CA8F-7484-4A1B-92E5-2D8FC2949504}"/>
          </ac:picMkLst>
        </pc:picChg>
      </pc:sldChg>
      <pc:sldChg chg="add">
        <pc:chgData name="종현" userId="04821729-14ff-45e1-8ecf-fb9aa59cdb5f" providerId="ADAL" clId="{F8BDB1F6-C22E-484C-9D91-DFE26E73C5EB}" dt="2020-05-18T11:00:32.824" v="365"/>
        <pc:sldMkLst>
          <pc:docMk/>
          <pc:sldMk cId="1481623178" sldId="262"/>
        </pc:sldMkLst>
      </pc:sldChg>
      <pc:sldChg chg="addSp delSp modSp add mod">
        <pc:chgData name="종현" userId="04821729-14ff-45e1-8ecf-fb9aa59cdb5f" providerId="ADAL" clId="{F8BDB1F6-C22E-484C-9D91-DFE26E73C5EB}" dt="2020-05-19T01:46:11.322" v="2844" actId="1076"/>
        <pc:sldMkLst>
          <pc:docMk/>
          <pc:sldMk cId="3249583544" sldId="263"/>
        </pc:sldMkLst>
        <pc:spChg chg="mod">
          <ac:chgData name="종현" userId="04821729-14ff-45e1-8ecf-fb9aa59cdb5f" providerId="ADAL" clId="{F8BDB1F6-C22E-484C-9D91-DFE26E73C5EB}" dt="2020-05-18T11:05:37.897" v="411" actId="1076"/>
          <ac:spMkLst>
            <pc:docMk/>
            <pc:sldMk cId="3249583544" sldId="263"/>
            <ac:spMk id="2" creationId="{8001C81E-AAA2-4EE1-A2A4-CB549CBF6919}"/>
          </ac:spMkLst>
        </pc:spChg>
        <pc:spChg chg="add del mod">
          <ac:chgData name="종현" userId="04821729-14ff-45e1-8ecf-fb9aa59cdb5f" providerId="ADAL" clId="{F8BDB1F6-C22E-484C-9D91-DFE26E73C5EB}" dt="2020-05-18T11:04:00.245" v="391" actId="931"/>
          <ac:spMkLst>
            <pc:docMk/>
            <pc:sldMk cId="3249583544" sldId="263"/>
            <ac:spMk id="4" creationId="{78AA05FC-79BB-4E2C-9F55-E579C6ECA2C0}"/>
          </ac:spMkLst>
        </pc:spChg>
        <pc:spChg chg="add del mod">
          <ac:chgData name="종현" userId="04821729-14ff-45e1-8ecf-fb9aa59cdb5f" providerId="ADAL" clId="{F8BDB1F6-C22E-484C-9D91-DFE26E73C5EB}" dt="2020-05-18T11:04:36.512" v="399" actId="931"/>
          <ac:spMkLst>
            <pc:docMk/>
            <pc:sldMk cId="3249583544" sldId="263"/>
            <ac:spMk id="12" creationId="{496B6746-FB29-45F0-876A-DBBAEF6EB459}"/>
          </ac:spMkLst>
        </pc:spChg>
        <pc:spChg chg="add del mod">
          <ac:chgData name="종현" userId="04821729-14ff-45e1-8ecf-fb9aa59cdb5f" providerId="ADAL" clId="{F8BDB1F6-C22E-484C-9D91-DFE26E73C5EB}" dt="2020-05-19T01:39:51.979" v="2660" actId="11529"/>
          <ac:spMkLst>
            <pc:docMk/>
            <pc:sldMk cId="3249583544" sldId="263"/>
            <ac:spMk id="15" creationId="{B159479F-6F31-4541-B53A-49051106A1C5}"/>
          </ac:spMkLst>
        </pc:spChg>
        <pc:spChg chg="add mod">
          <ac:chgData name="종현" userId="04821729-14ff-45e1-8ecf-fb9aa59cdb5f" providerId="ADAL" clId="{F8BDB1F6-C22E-484C-9D91-DFE26E73C5EB}" dt="2020-05-19T01:42:56.930" v="2677" actId="14100"/>
          <ac:spMkLst>
            <pc:docMk/>
            <pc:sldMk cId="3249583544" sldId="263"/>
            <ac:spMk id="16" creationId="{57694F02-0D5D-4214-A5C9-AA509643DBA0}"/>
          </ac:spMkLst>
        </pc:spChg>
        <pc:spChg chg="add mod">
          <ac:chgData name="종현" userId="04821729-14ff-45e1-8ecf-fb9aa59cdb5f" providerId="ADAL" clId="{F8BDB1F6-C22E-484C-9D91-DFE26E73C5EB}" dt="2020-05-19T01:41:07.483" v="2668" actId="17032"/>
          <ac:spMkLst>
            <pc:docMk/>
            <pc:sldMk cId="3249583544" sldId="263"/>
            <ac:spMk id="17" creationId="{A0BD6129-27FA-4976-877E-A24B5DD69C6E}"/>
          </ac:spMkLst>
        </pc:spChg>
        <pc:spChg chg="add mod">
          <ac:chgData name="종현" userId="04821729-14ff-45e1-8ecf-fb9aa59cdb5f" providerId="ADAL" clId="{F8BDB1F6-C22E-484C-9D91-DFE26E73C5EB}" dt="2020-05-19T01:41:56.043" v="2671" actId="17032"/>
          <ac:spMkLst>
            <pc:docMk/>
            <pc:sldMk cId="3249583544" sldId="263"/>
            <ac:spMk id="18" creationId="{1866EDED-5BA8-4E6C-9ECC-3186D95B7EA8}"/>
          </ac:spMkLst>
        </pc:spChg>
        <pc:spChg chg="add mod">
          <ac:chgData name="종현" userId="04821729-14ff-45e1-8ecf-fb9aa59cdb5f" providerId="ADAL" clId="{F8BDB1F6-C22E-484C-9D91-DFE26E73C5EB}" dt="2020-05-19T01:42:39.812" v="2676" actId="17032"/>
          <ac:spMkLst>
            <pc:docMk/>
            <pc:sldMk cId="3249583544" sldId="263"/>
            <ac:spMk id="19" creationId="{6939BADD-8EA9-4370-8803-52EA28E23351}"/>
          </ac:spMkLst>
        </pc:spChg>
        <pc:spChg chg="add mod">
          <ac:chgData name="종현" userId="04821729-14ff-45e1-8ecf-fb9aa59cdb5f" providerId="ADAL" clId="{F8BDB1F6-C22E-484C-9D91-DFE26E73C5EB}" dt="2020-05-19T01:43:58.810" v="2726"/>
          <ac:spMkLst>
            <pc:docMk/>
            <pc:sldMk cId="3249583544" sldId="263"/>
            <ac:spMk id="20" creationId="{96619420-10BF-4D2C-91B3-3D103B09B74E}"/>
          </ac:spMkLst>
        </pc:spChg>
        <pc:spChg chg="add mod">
          <ac:chgData name="종현" userId="04821729-14ff-45e1-8ecf-fb9aa59cdb5f" providerId="ADAL" clId="{F8BDB1F6-C22E-484C-9D91-DFE26E73C5EB}" dt="2020-05-19T01:44:10.901" v="2728" actId="571"/>
          <ac:spMkLst>
            <pc:docMk/>
            <pc:sldMk cId="3249583544" sldId="263"/>
            <ac:spMk id="22" creationId="{C3E3BEB6-17D1-4283-A460-C8A14359122A}"/>
          </ac:spMkLst>
        </pc:spChg>
        <pc:spChg chg="add mod">
          <ac:chgData name="종현" userId="04821729-14ff-45e1-8ecf-fb9aa59cdb5f" providerId="ADAL" clId="{F8BDB1F6-C22E-484C-9D91-DFE26E73C5EB}" dt="2020-05-19T01:45:02.874" v="2777"/>
          <ac:spMkLst>
            <pc:docMk/>
            <pc:sldMk cId="3249583544" sldId="263"/>
            <ac:spMk id="23" creationId="{306E1EC3-9E69-4649-8091-9F6988762D6C}"/>
          </ac:spMkLst>
        </pc:spChg>
        <pc:spChg chg="add mod">
          <ac:chgData name="종현" userId="04821729-14ff-45e1-8ecf-fb9aa59cdb5f" providerId="ADAL" clId="{F8BDB1F6-C22E-484C-9D91-DFE26E73C5EB}" dt="2020-05-19T01:45:47.997" v="2840" actId="6549"/>
          <ac:spMkLst>
            <pc:docMk/>
            <pc:sldMk cId="3249583544" sldId="263"/>
            <ac:spMk id="24" creationId="{26246C05-8ED0-4EE0-B9B6-9D63BA6D7692}"/>
          </ac:spMkLst>
        </pc:spChg>
        <pc:spChg chg="add del mod">
          <ac:chgData name="종현" userId="04821729-14ff-45e1-8ecf-fb9aa59cdb5f" providerId="ADAL" clId="{F8BDB1F6-C22E-484C-9D91-DFE26E73C5EB}" dt="2020-05-19T01:46:02.932" v="2842"/>
          <ac:spMkLst>
            <pc:docMk/>
            <pc:sldMk cId="3249583544" sldId="263"/>
            <ac:spMk id="25" creationId="{890AB7E3-456F-4863-BA8B-F6F521C1C08A}"/>
          </ac:spMkLst>
        </pc:spChg>
        <pc:spChg chg="add mod">
          <ac:chgData name="종현" userId="04821729-14ff-45e1-8ecf-fb9aa59cdb5f" providerId="ADAL" clId="{F8BDB1F6-C22E-484C-9D91-DFE26E73C5EB}" dt="2020-05-19T01:46:11.322" v="2844" actId="1076"/>
          <ac:spMkLst>
            <pc:docMk/>
            <pc:sldMk cId="3249583544" sldId="263"/>
            <ac:spMk id="26" creationId="{3D20EE22-E331-4944-A157-6D8AABF701D3}"/>
          </ac:spMkLst>
        </pc:spChg>
        <pc:picChg chg="del">
          <ac:chgData name="종현" userId="04821729-14ff-45e1-8ecf-fb9aa59cdb5f" providerId="ADAL" clId="{F8BDB1F6-C22E-484C-9D91-DFE26E73C5EB}" dt="2020-05-18T11:03:48.956" v="389" actId="478"/>
          <ac:picMkLst>
            <pc:docMk/>
            <pc:sldMk cId="3249583544" sldId="263"/>
            <ac:picMk id="5" creationId="{3F83EC8D-95B8-467A-BBDF-9E805CAE4254}"/>
          </ac:picMkLst>
        </pc:picChg>
        <pc:picChg chg="del">
          <ac:chgData name="종현" userId="04821729-14ff-45e1-8ecf-fb9aa59cdb5f" providerId="ADAL" clId="{F8BDB1F6-C22E-484C-9D91-DFE26E73C5EB}" dt="2020-05-18T11:03:51.578" v="390" actId="478"/>
          <ac:picMkLst>
            <pc:docMk/>
            <pc:sldMk cId="3249583544" sldId="263"/>
            <ac:picMk id="6" creationId="{8A03CA8F-7484-4A1B-92E5-2D8FC2949504}"/>
          </ac:picMkLst>
        </pc:picChg>
        <pc:picChg chg="add del mod">
          <ac:chgData name="종현" userId="04821729-14ff-45e1-8ecf-fb9aa59cdb5f" providerId="ADAL" clId="{F8BDB1F6-C22E-484C-9D91-DFE26E73C5EB}" dt="2020-05-18T11:04:20.484" v="397" actId="478"/>
          <ac:picMkLst>
            <pc:docMk/>
            <pc:sldMk cId="3249583544" sldId="263"/>
            <ac:picMk id="8" creationId="{89B986D7-2ABB-4F88-8D4F-D47FF880D135}"/>
          </ac:picMkLst>
        </pc:picChg>
        <pc:picChg chg="add mod modCrop">
          <ac:chgData name="종현" userId="04821729-14ff-45e1-8ecf-fb9aa59cdb5f" providerId="ADAL" clId="{F8BDB1F6-C22E-484C-9D91-DFE26E73C5EB}" dt="2020-05-18T11:05:05.777" v="405" actId="732"/>
          <ac:picMkLst>
            <pc:docMk/>
            <pc:sldMk cId="3249583544" sldId="263"/>
            <ac:picMk id="10" creationId="{E57AEC89-2858-45A1-8CFF-3E84D2CCDBD0}"/>
          </ac:picMkLst>
        </pc:picChg>
        <pc:picChg chg="add mod modCrop">
          <ac:chgData name="종현" userId="04821729-14ff-45e1-8ecf-fb9aa59cdb5f" providerId="ADAL" clId="{F8BDB1F6-C22E-484C-9D91-DFE26E73C5EB}" dt="2020-05-18T11:06:11.113" v="412" actId="1076"/>
          <ac:picMkLst>
            <pc:docMk/>
            <pc:sldMk cId="3249583544" sldId="263"/>
            <ac:picMk id="14" creationId="{F4978214-DDF8-42EB-9F88-E323F1F12C8D}"/>
          </ac:picMkLst>
        </pc:picChg>
        <pc:picChg chg="add mod">
          <ac:chgData name="종현" userId="04821729-14ff-45e1-8ecf-fb9aa59cdb5f" providerId="ADAL" clId="{F8BDB1F6-C22E-484C-9D91-DFE26E73C5EB}" dt="2020-05-19T01:44:10.901" v="2728" actId="571"/>
          <ac:picMkLst>
            <pc:docMk/>
            <pc:sldMk cId="3249583544" sldId="263"/>
            <ac:picMk id="21" creationId="{6E0D0339-7767-48F0-ACAF-5DB6C32F7790}"/>
          </ac:picMkLst>
        </pc:picChg>
      </pc:sldChg>
      <pc:sldChg chg="addSp delSp modSp new mod">
        <pc:chgData name="종현" userId="04821729-14ff-45e1-8ecf-fb9aa59cdb5f" providerId="ADAL" clId="{F8BDB1F6-C22E-484C-9D91-DFE26E73C5EB}" dt="2020-05-19T01:29:31.741" v="2646" actId="6549"/>
        <pc:sldMkLst>
          <pc:docMk/>
          <pc:sldMk cId="217112129" sldId="264"/>
        </pc:sldMkLst>
        <pc:spChg chg="mod">
          <ac:chgData name="종현" userId="04821729-14ff-45e1-8ecf-fb9aa59cdb5f" providerId="ADAL" clId="{F8BDB1F6-C22E-484C-9D91-DFE26E73C5EB}" dt="2020-05-18T11:20:54.354" v="1059"/>
          <ac:spMkLst>
            <pc:docMk/>
            <pc:sldMk cId="217112129" sldId="264"/>
            <ac:spMk id="2" creationId="{32C636D2-0086-4384-8B8D-EBB6F5DC055D}"/>
          </ac:spMkLst>
        </pc:spChg>
        <pc:spChg chg="del">
          <ac:chgData name="종현" userId="04821729-14ff-45e1-8ecf-fb9aa59cdb5f" providerId="ADAL" clId="{F8BDB1F6-C22E-484C-9D91-DFE26E73C5EB}" dt="2020-05-18T11:20:12.079" v="1015"/>
          <ac:spMkLst>
            <pc:docMk/>
            <pc:sldMk cId="217112129" sldId="264"/>
            <ac:spMk id="3" creationId="{222425C7-8818-4DDF-AA2D-64E0774FBB0E}"/>
          </ac:spMkLst>
        </pc:spChg>
        <pc:spChg chg="add mod">
          <ac:chgData name="종현" userId="04821729-14ff-45e1-8ecf-fb9aa59cdb5f" providerId="ADAL" clId="{F8BDB1F6-C22E-484C-9D91-DFE26E73C5EB}" dt="2020-05-18T11:21:45.649" v="1119" actId="1076"/>
          <ac:spMkLst>
            <pc:docMk/>
            <pc:sldMk cId="217112129" sldId="264"/>
            <ac:spMk id="8" creationId="{BF76BD59-A2A2-49F0-8072-2558E0205DC9}"/>
          </ac:spMkLst>
        </pc:spChg>
        <pc:spChg chg="add mod">
          <ac:chgData name="종현" userId="04821729-14ff-45e1-8ecf-fb9aa59cdb5f" providerId="ADAL" clId="{F8BDB1F6-C22E-484C-9D91-DFE26E73C5EB}" dt="2020-05-19T01:29:31.741" v="2646" actId="6549"/>
          <ac:spMkLst>
            <pc:docMk/>
            <pc:sldMk cId="217112129" sldId="264"/>
            <ac:spMk id="9" creationId="{AD10EC7C-1A38-43CF-B1FB-595551C2DAA2}"/>
          </ac:spMkLst>
        </pc:spChg>
        <pc:picChg chg="add mod">
          <ac:chgData name="종현" userId="04821729-14ff-45e1-8ecf-fb9aa59cdb5f" providerId="ADAL" clId="{F8BDB1F6-C22E-484C-9D91-DFE26E73C5EB}" dt="2020-05-18T11:21:01.328" v="1060" actId="1076"/>
          <ac:picMkLst>
            <pc:docMk/>
            <pc:sldMk cId="217112129" sldId="264"/>
            <ac:picMk id="5" creationId="{56D427A6-CFCD-4292-850D-49A21E89822D}"/>
          </ac:picMkLst>
        </pc:picChg>
        <pc:picChg chg="add mod">
          <ac:chgData name="종현" userId="04821729-14ff-45e1-8ecf-fb9aa59cdb5f" providerId="ADAL" clId="{F8BDB1F6-C22E-484C-9D91-DFE26E73C5EB}" dt="2020-05-18T11:21:49.002" v="1120" actId="1076"/>
          <ac:picMkLst>
            <pc:docMk/>
            <pc:sldMk cId="217112129" sldId="264"/>
            <ac:picMk id="7" creationId="{93D402A2-9A2F-4FC7-A8C8-5CBE06E74C57}"/>
          </ac:picMkLst>
        </pc:picChg>
      </pc:sldChg>
      <pc:sldChg chg="addSp delSp modSp add mod">
        <pc:chgData name="종현" userId="04821729-14ff-45e1-8ecf-fb9aa59cdb5f" providerId="ADAL" clId="{F8BDB1F6-C22E-484C-9D91-DFE26E73C5EB}" dt="2020-05-18T11:55:28.273" v="1548" actId="1076"/>
        <pc:sldMkLst>
          <pc:docMk/>
          <pc:sldMk cId="1357534026" sldId="265"/>
        </pc:sldMkLst>
        <pc:spChg chg="del mod">
          <ac:chgData name="종현" userId="04821729-14ff-45e1-8ecf-fb9aa59cdb5f" providerId="ADAL" clId="{F8BDB1F6-C22E-484C-9D91-DFE26E73C5EB}" dt="2020-05-18T11:25:13.437" v="1264" actId="478"/>
          <ac:spMkLst>
            <pc:docMk/>
            <pc:sldMk cId="1357534026" sldId="265"/>
            <ac:spMk id="2" creationId="{32C636D2-0086-4384-8B8D-EBB6F5DC055D}"/>
          </ac:spMkLst>
        </pc:spChg>
        <pc:spChg chg="add del mod">
          <ac:chgData name="종현" userId="04821729-14ff-45e1-8ecf-fb9aa59cdb5f" providerId="ADAL" clId="{F8BDB1F6-C22E-484C-9D91-DFE26E73C5EB}" dt="2020-05-18T11:22:46.995" v="1169" actId="478"/>
          <ac:spMkLst>
            <pc:docMk/>
            <pc:sldMk cId="1357534026" sldId="265"/>
            <ac:spMk id="4" creationId="{30FE075B-500A-4A7B-AFB5-C231A81A2D0E}"/>
          </ac:spMkLst>
        </pc:spChg>
        <pc:spChg chg="mod">
          <ac:chgData name="종현" userId="04821729-14ff-45e1-8ecf-fb9aa59cdb5f" providerId="ADAL" clId="{F8BDB1F6-C22E-484C-9D91-DFE26E73C5EB}" dt="2020-05-18T11:25:55.657" v="1290" actId="1076"/>
          <ac:spMkLst>
            <pc:docMk/>
            <pc:sldMk cId="1357534026" sldId="265"/>
            <ac:spMk id="8" creationId="{BF76BD59-A2A2-49F0-8072-2558E0205DC9}"/>
          </ac:spMkLst>
        </pc:spChg>
        <pc:spChg chg="del">
          <ac:chgData name="종현" userId="04821729-14ff-45e1-8ecf-fb9aa59cdb5f" providerId="ADAL" clId="{F8BDB1F6-C22E-484C-9D91-DFE26E73C5EB}" dt="2020-05-18T11:24:02.195" v="1251" actId="478"/>
          <ac:spMkLst>
            <pc:docMk/>
            <pc:sldMk cId="1357534026" sldId="265"/>
            <ac:spMk id="9" creationId="{AD10EC7C-1A38-43CF-B1FB-595551C2DAA2}"/>
          </ac:spMkLst>
        </pc:spChg>
        <pc:spChg chg="add del mod">
          <ac:chgData name="종현" userId="04821729-14ff-45e1-8ecf-fb9aa59cdb5f" providerId="ADAL" clId="{F8BDB1F6-C22E-484C-9D91-DFE26E73C5EB}" dt="2020-05-18T11:25:18.011" v="1265" actId="478"/>
          <ac:spMkLst>
            <pc:docMk/>
            <pc:sldMk cId="1357534026" sldId="265"/>
            <ac:spMk id="12" creationId="{E0FC2D4F-45F3-4FC4-B89A-6D9FCA07DB71}"/>
          </ac:spMkLst>
        </pc:spChg>
        <pc:spChg chg="add mod">
          <ac:chgData name="종현" userId="04821729-14ff-45e1-8ecf-fb9aa59cdb5f" providerId="ADAL" clId="{F8BDB1F6-C22E-484C-9D91-DFE26E73C5EB}" dt="2020-05-18T11:26:43.224" v="1334" actId="1076"/>
          <ac:spMkLst>
            <pc:docMk/>
            <pc:sldMk cId="1357534026" sldId="265"/>
            <ac:spMk id="13" creationId="{2BDD60D9-E380-4812-9120-DC4AD46B1C7F}"/>
          </ac:spMkLst>
        </pc:spChg>
        <pc:spChg chg="add mod">
          <ac:chgData name="종현" userId="04821729-14ff-45e1-8ecf-fb9aa59cdb5f" providerId="ADAL" clId="{F8BDB1F6-C22E-484C-9D91-DFE26E73C5EB}" dt="2020-05-18T11:55:28.273" v="1548" actId="1076"/>
          <ac:spMkLst>
            <pc:docMk/>
            <pc:sldMk cId="1357534026" sldId="265"/>
            <ac:spMk id="14" creationId="{868150AA-A76D-49BB-A177-8C8BCE732ECE}"/>
          </ac:spMkLst>
        </pc:spChg>
        <pc:picChg chg="del">
          <ac:chgData name="종현" userId="04821729-14ff-45e1-8ecf-fb9aa59cdb5f" providerId="ADAL" clId="{F8BDB1F6-C22E-484C-9D91-DFE26E73C5EB}" dt="2020-05-18T11:22:37.284" v="1167" actId="478"/>
          <ac:picMkLst>
            <pc:docMk/>
            <pc:sldMk cId="1357534026" sldId="265"/>
            <ac:picMk id="5" creationId="{56D427A6-CFCD-4292-850D-49A21E89822D}"/>
          </ac:picMkLst>
        </pc:picChg>
        <pc:picChg chg="mod">
          <ac:chgData name="종현" userId="04821729-14ff-45e1-8ecf-fb9aa59cdb5f" providerId="ADAL" clId="{F8BDB1F6-C22E-484C-9D91-DFE26E73C5EB}" dt="2020-05-18T11:25:29.705" v="1269" actId="1076"/>
          <ac:picMkLst>
            <pc:docMk/>
            <pc:sldMk cId="1357534026" sldId="265"/>
            <ac:picMk id="7" creationId="{93D402A2-9A2F-4FC7-A8C8-5CBE06E74C57}"/>
          </ac:picMkLst>
        </pc:picChg>
        <pc:picChg chg="add mod modCrop">
          <ac:chgData name="종현" userId="04821729-14ff-45e1-8ecf-fb9aa59cdb5f" providerId="ADAL" clId="{F8BDB1F6-C22E-484C-9D91-DFE26E73C5EB}" dt="2020-05-18T11:54:31.529" v="1504" actId="1076"/>
          <ac:picMkLst>
            <pc:docMk/>
            <pc:sldMk cId="1357534026" sldId="265"/>
            <ac:picMk id="10" creationId="{13BE7018-7F72-4254-861E-54794EA42098}"/>
          </ac:picMkLst>
        </pc:picChg>
      </pc:sldChg>
      <pc:sldChg chg="modSp new mod">
        <pc:chgData name="종현" userId="04821729-14ff-45e1-8ecf-fb9aa59cdb5f" providerId="ADAL" clId="{F8BDB1F6-C22E-484C-9D91-DFE26E73C5EB}" dt="2020-05-19T01:02:02.021" v="2490" actId="20577"/>
        <pc:sldMkLst>
          <pc:docMk/>
          <pc:sldMk cId="3140734610" sldId="266"/>
        </pc:sldMkLst>
        <pc:spChg chg="mod">
          <ac:chgData name="종현" userId="04821729-14ff-45e1-8ecf-fb9aa59cdb5f" providerId="ADAL" clId="{F8BDB1F6-C22E-484C-9D91-DFE26E73C5EB}" dt="2020-05-19T01:02:02.021" v="2490" actId="20577"/>
          <ac:spMkLst>
            <pc:docMk/>
            <pc:sldMk cId="3140734610" sldId="266"/>
            <ac:spMk id="2" creationId="{2A3BDC3C-AEF4-4F5B-A1E6-6E4CFD53607F}"/>
          </ac:spMkLst>
        </pc:spChg>
        <pc:spChg chg="mod">
          <ac:chgData name="종현" userId="04821729-14ff-45e1-8ecf-fb9aa59cdb5f" providerId="ADAL" clId="{F8BDB1F6-C22E-484C-9D91-DFE26E73C5EB}" dt="2020-05-18T11:41:49.653" v="1500"/>
          <ac:spMkLst>
            <pc:docMk/>
            <pc:sldMk cId="3140734610" sldId="266"/>
            <ac:spMk id="3" creationId="{7BC18601-4236-4F1C-A3C5-611946424E66}"/>
          </ac:spMkLst>
        </pc:spChg>
      </pc:sldChg>
      <pc:sldChg chg="addSp delSp modSp new mod">
        <pc:chgData name="종현" userId="04821729-14ff-45e1-8ecf-fb9aa59cdb5f" providerId="ADAL" clId="{F8BDB1F6-C22E-484C-9D91-DFE26E73C5EB}" dt="2020-05-18T11:33:38.681" v="1499" actId="16481"/>
        <pc:sldMkLst>
          <pc:docMk/>
          <pc:sldMk cId="2209033544" sldId="267"/>
        </pc:sldMkLst>
        <pc:spChg chg="mod">
          <ac:chgData name="종현" userId="04821729-14ff-45e1-8ecf-fb9aa59cdb5f" providerId="ADAL" clId="{F8BDB1F6-C22E-484C-9D91-DFE26E73C5EB}" dt="2020-05-18T11:30:50.756" v="1372"/>
          <ac:spMkLst>
            <pc:docMk/>
            <pc:sldMk cId="2209033544" sldId="267"/>
            <ac:spMk id="2" creationId="{A60953A3-3C73-49A1-A3E3-91AE417D9119}"/>
          </ac:spMkLst>
        </pc:spChg>
        <pc:spChg chg="del">
          <ac:chgData name="종현" userId="04821729-14ff-45e1-8ecf-fb9aa59cdb5f" providerId="ADAL" clId="{F8BDB1F6-C22E-484C-9D91-DFE26E73C5EB}" dt="2020-05-18T11:30:59.332" v="1373"/>
          <ac:spMkLst>
            <pc:docMk/>
            <pc:sldMk cId="2209033544" sldId="267"/>
            <ac:spMk id="3" creationId="{085511EC-25B7-417D-84AC-A2FE4658CA9F}"/>
          </ac:spMkLst>
        </pc:spChg>
        <pc:picChg chg="add mod modCrop">
          <ac:chgData name="종현" userId="04821729-14ff-45e1-8ecf-fb9aa59cdb5f" providerId="ADAL" clId="{F8BDB1F6-C22E-484C-9D91-DFE26E73C5EB}" dt="2020-05-18T11:33:38.681" v="1499" actId="16481"/>
          <ac:picMkLst>
            <pc:docMk/>
            <pc:sldMk cId="2209033544" sldId="267"/>
            <ac:picMk id="5" creationId="{12009BE0-539E-410F-91A2-EFCB732B301E}"/>
          </ac:picMkLst>
        </pc:picChg>
      </pc:sldChg>
      <pc:sldChg chg="addSp delSp modSp new mod">
        <pc:chgData name="종현" userId="04821729-14ff-45e1-8ecf-fb9aa59cdb5f" providerId="ADAL" clId="{F8BDB1F6-C22E-484C-9D91-DFE26E73C5EB}" dt="2020-05-19T00:42:36.370" v="1589" actId="1076"/>
        <pc:sldMkLst>
          <pc:docMk/>
          <pc:sldMk cId="2241305386" sldId="268"/>
        </pc:sldMkLst>
        <pc:spChg chg="mod">
          <ac:chgData name="종현" userId="04821729-14ff-45e1-8ecf-fb9aa59cdb5f" providerId="ADAL" clId="{F8BDB1F6-C22E-484C-9D91-DFE26E73C5EB}" dt="2020-05-19T00:42:18.251" v="1586"/>
          <ac:spMkLst>
            <pc:docMk/>
            <pc:sldMk cId="2241305386" sldId="268"/>
            <ac:spMk id="2" creationId="{F2ABB965-753B-4E3B-840A-9B622B2A6937}"/>
          </ac:spMkLst>
        </pc:spChg>
        <pc:spChg chg="del">
          <ac:chgData name="종현" userId="04821729-14ff-45e1-8ecf-fb9aa59cdb5f" providerId="ADAL" clId="{F8BDB1F6-C22E-484C-9D91-DFE26E73C5EB}" dt="2020-05-19T00:40:51.342" v="1552"/>
          <ac:spMkLst>
            <pc:docMk/>
            <pc:sldMk cId="2241305386" sldId="268"/>
            <ac:spMk id="3" creationId="{1ADB8AB0-DF67-496E-BA56-8E3638BF1393}"/>
          </ac:spMkLst>
        </pc:spChg>
        <pc:picChg chg="add mod modCrop">
          <ac:chgData name="종현" userId="04821729-14ff-45e1-8ecf-fb9aa59cdb5f" providerId="ADAL" clId="{F8BDB1F6-C22E-484C-9D91-DFE26E73C5EB}" dt="2020-05-19T00:42:36.370" v="1589" actId="1076"/>
          <ac:picMkLst>
            <pc:docMk/>
            <pc:sldMk cId="2241305386" sldId="268"/>
            <ac:picMk id="5" creationId="{FCD8B662-2CA5-4FF8-AE42-4DF070BF9D41}"/>
          </ac:picMkLst>
        </pc:picChg>
      </pc:sldChg>
      <pc:sldChg chg="addSp delSp modSp new mod">
        <pc:chgData name="종현" userId="04821729-14ff-45e1-8ecf-fb9aa59cdb5f" providerId="ADAL" clId="{F8BDB1F6-C22E-484C-9D91-DFE26E73C5EB}" dt="2020-05-19T00:53:30.506" v="2014" actId="1076"/>
        <pc:sldMkLst>
          <pc:docMk/>
          <pc:sldMk cId="1376991005" sldId="269"/>
        </pc:sldMkLst>
        <pc:spChg chg="mod">
          <ac:chgData name="종현" userId="04821729-14ff-45e1-8ecf-fb9aa59cdb5f" providerId="ADAL" clId="{F8BDB1F6-C22E-484C-9D91-DFE26E73C5EB}" dt="2020-05-19T00:51:49.538" v="1933" actId="1076"/>
          <ac:spMkLst>
            <pc:docMk/>
            <pc:sldMk cId="1376991005" sldId="269"/>
            <ac:spMk id="2" creationId="{A102ABE4-F022-4C86-8137-61943F2B015D}"/>
          </ac:spMkLst>
        </pc:spChg>
        <pc:spChg chg="del">
          <ac:chgData name="종현" userId="04821729-14ff-45e1-8ecf-fb9aa59cdb5f" providerId="ADAL" clId="{F8BDB1F6-C22E-484C-9D91-DFE26E73C5EB}" dt="2020-05-19T00:45:47.649" v="1660"/>
          <ac:spMkLst>
            <pc:docMk/>
            <pc:sldMk cId="1376991005" sldId="269"/>
            <ac:spMk id="3" creationId="{C0432D18-9E1E-4695-A118-3F1E60213E82}"/>
          </ac:spMkLst>
        </pc:spChg>
        <pc:spChg chg="add mod">
          <ac:chgData name="종현" userId="04821729-14ff-45e1-8ecf-fb9aa59cdb5f" providerId="ADAL" clId="{F8BDB1F6-C22E-484C-9D91-DFE26E73C5EB}" dt="2020-05-19T00:53:30.506" v="2014" actId="1076"/>
          <ac:spMkLst>
            <pc:docMk/>
            <pc:sldMk cId="1376991005" sldId="269"/>
            <ac:spMk id="6" creationId="{9C9547C3-F551-41D2-B15F-373AAF93EAF3}"/>
          </ac:spMkLst>
        </pc:spChg>
        <pc:picChg chg="add mod modCrop">
          <ac:chgData name="종현" userId="04821729-14ff-45e1-8ecf-fb9aa59cdb5f" providerId="ADAL" clId="{F8BDB1F6-C22E-484C-9D91-DFE26E73C5EB}" dt="2020-05-19T00:53:25.938" v="2013" actId="1076"/>
          <ac:picMkLst>
            <pc:docMk/>
            <pc:sldMk cId="1376991005" sldId="269"/>
            <ac:picMk id="5" creationId="{9D6339A3-9477-4289-BF0B-8D20F995BC0D}"/>
          </ac:picMkLst>
        </pc:picChg>
      </pc:sldChg>
      <pc:sldChg chg="modSp new mod">
        <pc:chgData name="종현" userId="04821729-14ff-45e1-8ecf-fb9aa59cdb5f" providerId="ADAL" clId="{F8BDB1F6-C22E-484C-9D91-DFE26E73C5EB}" dt="2020-05-19T01:03:39.204" v="2637" actId="20577"/>
        <pc:sldMkLst>
          <pc:docMk/>
          <pc:sldMk cId="3443546353" sldId="270"/>
        </pc:sldMkLst>
        <pc:spChg chg="mod">
          <ac:chgData name="종현" userId="04821729-14ff-45e1-8ecf-fb9aa59cdb5f" providerId="ADAL" clId="{F8BDB1F6-C22E-484C-9D91-DFE26E73C5EB}" dt="2020-05-19T00:56:36.788" v="2063"/>
          <ac:spMkLst>
            <pc:docMk/>
            <pc:sldMk cId="3443546353" sldId="270"/>
            <ac:spMk id="2" creationId="{B6C66CA4-F3AE-4820-B6E4-FAAB786395DD}"/>
          </ac:spMkLst>
        </pc:spChg>
        <pc:spChg chg="mod">
          <ac:chgData name="종현" userId="04821729-14ff-45e1-8ecf-fb9aa59cdb5f" providerId="ADAL" clId="{F8BDB1F6-C22E-484C-9D91-DFE26E73C5EB}" dt="2020-05-19T01:03:39.204" v="2637" actId="20577"/>
          <ac:spMkLst>
            <pc:docMk/>
            <pc:sldMk cId="3443546353" sldId="270"/>
            <ac:spMk id="3" creationId="{71B8F296-38D6-464E-9834-31FDC67CBD82}"/>
          </ac:spMkLst>
        </pc:spChg>
      </pc:sldChg>
      <pc:sldChg chg="addSp delSp modSp new mod">
        <pc:chgData name="종현" userId="04821729-14ff-45e1-8ecf-fb9aa59cdb5f" providerId="ADAL" clId="{F8BDB1F6-C22E-484C-9D91-DFE26E73C5EB}" dt="2020-05-24T09:01:19.028" v="2983" actId="1076"/>
        <pc:sldMkLst>
          <pc:docMk/>
          <pc:sldMk cId="1601598178" sldId="271"/>
        </pc:sldMkLst>
        <pc:spChg chg="mod">
          <ac:chgData name="종현" userId="04821729-14ff-45e1-8ecf-fb9aa59cdb5f" providerId="ADAL" clId="{F8BDB1F6-C22E-484C-9D91-DFE26E73C5EB}" dt="2020-05-19T02:09:57.651" v="2960" actId="404"/>
          <ac:spMkLst>
            <pc:docMk/>
            <pc:sldMk cId="1601598178" sldId="271"/>
            <ac:spMk id="2" creationId="{924D42E6-7944-49D3-A73C-363F4F7EEA9A}"/>
          </ac:spMkLst>
        </pc:spChg>
        <pc:spChg chg="del mod">
          <ac:chgData name="종현" userId="04821729-14ff-45e1-8ecf-fb9aa59cdb5f" providerId="ADAL" clId="{F8BDB1F6-C22E-484C-9D91-DFE26E73C5EB}" dt="2020-05-19T02:10:06.572" v="2962" actId="478"/>
          <ac:spMkLst>
            <pc:docMk/>
            <pc:sldMk cId="1601598178" sldId="271"/>
            <ac:spMk id="3" creationId="{54A26CF5-2EB4-4312-B73A-F0C7C7C70F13}"/>
          </ac:spMkLst>
        </pc:spChg>
        <pc:picChg chg="add mod modCrop">
          <ac:chgData name="종현" userId="04821729-14ff-45e1-8ecf-fb9aa59cdb5f" providerId="ADAL" clId="{F8BDB1F6-C22E-484C-9D91-DFE26E73C5EB}" dt="2020-05-24T09:01:19.028" v="2983" actId="1076"/>
          <ac:picMkLst>
            <pc:docMk/>
            <pc:sldMk cId="1601598178" sldId="271"/>
            <ac:picMk id="4" creationId="{F3D0ED74-CED5-490A-B140-45DF2693FE23}"/>
          </ac:picMkLst>
        </pc:picChg>
        <pc:picChg chg="add mod modCrop">
          <ac:chgData name="종현" userId="04821729-14ff-45e1-8ecf-fb9aa59cdb5f" providerId="ADAL" clId="{F8BDB1F6-C22E-484C-9D91-DFE26E73C5EB}" dt="2020-05-19T02:10:39.802" v="2972" actId="1076"/>
          <ac:picMkLst>
            <pc:docMk/>
            <pc:sldMk cId="1601598178" sldId="271"/>
            <ac:picMk id="5" creationId="{8BEBA8FF-254E-48DE-9ECA-BD5108DF3B88}"/>
          </ac:picMkLst>
        </pc:picChg>
        <pc:picChg chg="add mod modCrop">
          <ac:chgData name="종현" userId="04821729-14ff-45e1-8ecf-fb9aa59cdb5f" providerId="ADAL" clId="{F8BDB1F6-C22E-484C-9D91-DFE26E73C5EB}" dt="2020-05-19T02:10:36.561" v="2971" actId="1076"/>
          <ac:picMkLst>
            <pc:docMk/>
            <pc:sldMk cId="1601598178" sldId="271"/>
            <ac:picMk id="7" creationId="{56885862-172B-4246-A535-D50BE245BA16}"/>
          </ac:picMkLst>
        </pc:picChg>
        <pc:picChg chg="add del mod modCrop">
          <ac:chgData name="종현" userId="04821729-14ff-45e1-8ecf-fb9aa59cdb5f" providerId="ADAL" clId="{F8BDB1F6-C22E-484C-9D91-DFE26E73C5EB}" dt="2020-05-24T09:00:54.249" v="2973" actId="478"/>
          <ac:picMkLst>
            <pc:docMk/>
            <pc:sldMk cId="1601598178" sldId="271"/>
            <ac:picMk id="9" creationId="{A8258294-E509-4033-999D-99386F45F75F}"/>
          </ac:picMkLst>
        </pc:picChg>
      </pc:sldChg>
    </pc:docChg>
  </pc:docChgLst>
</pc:chgInfo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jpeg>
</file>

<file path=ppt/media/image2.png>
</file>

<file path=ppt/media/image3.jfif>
</file>

<file path=ppt/media/image4.jpg>
</file>

<file path=ppt/media/image5.jpg>
</file>

<file path=ppt/media/image6.jpg>
</file>

<file path=ppt/media/image7.jfif>
</file>

<file path=ppt/media/image8.jfif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898680-D992-4160-81A1-C4210DCFA4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C5058F-334E-4C02-9C6C-5872DD478A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785C03-115E-4C90-AF87-0EE084F9E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43EE0-55E6-4725-9748-F83D2B145E11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33987B-8113-44D4-85CE-84236F56E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BA7E87-9FE5-493F-93A9-32688C270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69CBD-C212-43AE-8DCD-9724A46A48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5539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66C73E-CD1A-4D39-9D4F-A2B2E813E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49677AB-86FF-4C7F-B42A-4545294CD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6764E4-199E-4B59-895E-06B5717ED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43EE0-55E6-4725-9748-F83D2B145E11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C1A4D5-3989-47B7-AFE6-2186E75C2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5C4F86-7370-4882-BE12-70DC2BDEF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69CBD-C212-43AE-8DCD-9724A46A48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8694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7F61E9D-4E70-42F8-8E4F-3489660923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155941D-4786-4B41-A0BF-C57876C52D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4C4970-B593-4742-8F99-73E9B9E09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43EE0-55E6-4725-9748-F83D2B145E11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289B54-2F02-437A-B5F4-D3A905C40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2C7DCF-370B-4D18-9292-FA5EFB9F6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69CBD-C212-43AE-8DCD-9724A46A48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2244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6D1AC3-D6D8-4ABC-849A-706AF5459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59D91B-BFDA-4BF9-9D94-E8FD70F1E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A1D857-222A-44AB-9F8C-2462CA5E2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43EE0-55E6-4725-9748-F83D2B145E11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D632D7-8390-468C-BF10-BA6CEE248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885D5C-24C4-4140-878B-0350A6DA0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69CBD-C212-43AE-8DCD-9724A46A48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941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2B0EF5-5786-4EE3-AF84-905857815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6208FBA-A214-49E8-BF49-1BEFF4362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C5BE46-6CA0-4F66-B05A-C7232AD1C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43EE0-55E6-4725-9748-F83D2B145E11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5228E5-1F7D-4BE2-811C-3FC8FDAE7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A090F3-16F5-4E53-A221-F4D202148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69CBD-C212-43AE-8DCD-9724A46A48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6786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981288-6B45-4165-AE30-4DB73DCAD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CCA665-1872-4B84-AB22-64EAB8E8AE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9912D47-002D-4082-89C3-955B061F75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029280-544D-4FB9-AD9A-BF3939FBB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43EE0-55E6-4725-9748-F83D2B145E11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6BCEA1-39B1-4FFC-A758-4BD8EA2DC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6C4E94-9AC5-4860-8075-C76C9964F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69CBD-C212-43AE-8DCD-9724A46A48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7773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4A195C-A174-468A-8326-8D93A8A7F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317D546-6FDC-4CA3-ABB3-D812FC381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A55B218-6E2A-40A8-A550-60F36ABF0E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3230FB4-A43A-4F7A-8CEF-DD1F78A020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9868F07-88A5-45DA-8D24-C4D3684684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4AE237F-ECCC-4A11-BEE6-97F3118E2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43EE0-55E6-4725-9748-F83D2B145E11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562547C-219D-43CA-963A-9C446052A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00083A9-D963-4369-A8F3-7FC728DF5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69CBD-C212-43AE-8DCD-9724A46A48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505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7364C7-7C87-4A7A-BFF8-331C4A1F2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D139DC0-1D3D-4B3E-A7FA-AD81C3A2C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43EE0-55E6-4725-9748-F83D2B145E11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4FBA4FA-2CD9-458B-A71E-7FE1F1BCD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A0CCD8B-3FAD-4013-ABB3-5095932E7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69CBD-C212-43AE-8DCD-9724A46A48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9398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9DA882E-A3FF-40BF-8469-DB0DB9521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43EE0-55E6-4725-9748-F83D2B145E11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255BE5C-7E63-48FC-BF57-E270F21F2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54FA6BE-BC78-4CB4-8D97-179AE7CAC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69CBD-C212-43AE-8DCD-9724A46A48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2334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A3F329-A3A7-4DD6-A847-909A82BE0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34E511-1E2D-4F32-9DAD-E2B9D7A6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5C0E1A6-C953-4FA7-9EEF-419EC1E2BB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8C94C6-55B1-43A8-80D6-F05BF5EB1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43EE0-55E6-4725-9748-F83D2B145E11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E590D5F-80D4-4CF1-8147-9CFAAA705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7A34EF-9523-4EC8-858F-BC2FEE794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69CBD-C212-43AE-8DCD-9724A46A48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4718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CBEAB5-7CB7-4943-A1DC-5088D1548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BBF9CCB-A957-4C2C-867F-015EEF139B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3F94045-68BF-4855-8B63-3334E17887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76B02C-CCF3-48F5-912F-7320EE9BA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43EE0-55E6-4725-9748-F83D2B145E11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0EFC603-95E8-4375-A8BF-9C2948AAA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FDBA57-6683-4BB6-8F5B-77554CB90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69CBD-C212-43AE-8DCD-9724A46A48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966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A97DB1-D4D7-46C7-B374-F948CE6AE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0106B28-3F56-474E-8976-134EE7DBC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169A43-4B17-429E-AA30-FEE7414C75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43EE0-55E6-4725-9748-F83D2B145E11}" type="datetimeFigureOut">
              <a:rPr lang="ko-KR" altLang="en-US" smtClean="0"/>
              <a:t>2020-05-25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5822D9-3D7B-4243-9E7F-4959CACF42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5A0D8A-5EE6-463A-8567-EFE0DE0A4C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69CBD-C212-43AE-8DCD-9724A46A48F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343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f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oT-Lab-02/Week06-Lab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f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rduino.cc/en/Reference/WiFi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f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CEB22D-4036-410F-AE34-8DB199BEBC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3777" y="1122363"/>
            <a:ext cx="10838121" cy="2387600"/>
          </a:xfrm>
        </p:spPr>
        <p:txBody>
          <a:bodyPr>
            <a:normAutofit/>
          </a:bodyPr>
          <a:lstStyle/>
          <a:p>
            <a:r>
              <a:rPr lang="en-US" altLang="ko-KR" dirty="0" err="1"/>
              <a:t>NodeMCU</a:t>
            </a:r>
            <a:r>
              <a:rPr lang="ko-KR" altLang="en-US" dirty="0"/>
              <a:t>를 이용한 </a:t>
            </a:r>
            <a:br>
              <a:rPr lang="en-US" altLang="ko-KR" dirty="0"/>
            </a:br>
            <a:r>
              <a:rPr lang="ko-KR" altLang="en-US" dirty="0"/>
              <a:t>간단한  웹서버 구현 </a:t>
            </a:r>
            <a:r>
              <a:rPr lang="en-US" altLang="ko-KR" dirty="0"/>
              <a:t>: </a:t>
            </a:r>
            <a:r>
              <a:rPr lang="ko-KR" altLang="en-US" dirty="0"/>
              <a:t> 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73CE38-7F76-4A9B-B137-856442F7B6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3065" y="4079875"/>
            <a:ext cx="9144000" cy="1655762"/>
          </a:xfrm>
        </p:spPr>
        <p:txBody>
          <a:bodyPr>
            <a:normAutofit/>
          </a:bodyPr>
          <a:lstStyle/>
          <a:p>
            <a:r>
              <a:rPr lang="ko-KR" altLang="en-US" sz="4400" dirty="0">
                <a:solidFill>
                  <a:prstClr val="black"/>
                </a:solidFill>
                <a:latin typeface="맑은 고딕" panose="020F0302020204030204"/>
                <a:cs typeface="+mj-cs"/>
              </a:rPr>
              <a:t>웹 기반 </a:t>
            </a:r>
            <a:r>
              <a:rPr lang="ko-KR" altLang="en-US" sz="4400" dirty="0" err="1">
                <a:solidFill>
                  <a:prstClr val="black"/>
                </a:solidFill>
                <a:latin typeface="맑은 고딕" panose="020F0302020204030204"/>
                <a:cs typeface="+mj-cs"/>
              </a:rPr>
              <a:t>온습도</a:t>
            </a:r>
            <a:r>
              <a:rPr lang="ko-KR" altLang="en-US" sz="4400" dirty="0">
                <a:solidFill>
                  <a:prstClr val="black"/>
                </a:solidFill>
                <a:latin typeface="맑은 고딕" panose="020F0302020204030204"/>
                <a:cs typeface="+mj-cs"/>
              </a:rPr>
              <a:t> 측정 장치 만들기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394091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ABB965-753B-4E3B-840A-9B622B2A6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HTTP Response </a:t>
            </a:r>
            <a:r>
              <a:rPr lang="ko-KR" altLang="en-US" dirty="0"/>
              <a:t>형식</a:t>
            </a:r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FCD8B662-2CA5-4FF8-AE42-4DF070BF9D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46" t="29902" r="20260" b="11492"/>
          <a:stretch/>
        </p:blipFill>
        <p:spPr>
          <a:xfrm>
            <a:off x="2492048" y="1765300"/>
            <a:ext cx="6283652" cy="4565650"/>
          </a:xfrm>
        </p:spPr>
      </p:pic>
    </p:spTree>
    <p:extLst>
      <p:ext uri="{BB962C8B-B14F-4D97-AF65-F5344CB8AC3E}">
        <p14:creationId xmlns:p14="http://schemas.microsoft.com/office/powerpoint/2010/main" val="2241305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C636D2-0086-4384-8B8D-EBB6F5DC0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시리얼 모니터</a:t>
            </a:r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56D427A6-CFCD-4292-850D-49A21E8982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765" y="1803600"/>
            <a:ext cx="6286500" cy="4203700"/>
          </a:xfrm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93D402A2-9A2F-4FC7-A8C8-5CBE06E74C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7059" y="484805"/>
            <a:ext cx="4396546" cy="55778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F76BD59-A2A2-49F0-8072-2558E0205DC9}"/>
              </a:ext>
            </a:extLst>
          </p:cNvPr>
          <p:cNvSpPr txBox="1"/>
          <p:nvPr/>
        </p:nvSpPr>
        <p:spPr>
          <a:xfrm>
            <a:off x="1328286" y="6308209"/>
            <a:ext cx="3887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 </a:t>
            </a:r>
            <a:r>
              <a:rPr lang="en-US" altLang="ko-KR" dirty="0" err="1"/>
              <a:t>WiFi</a:t>
            </a:r>
            <a:r>
              <a:rPr lang="en-US" altLang="ko-KR" dirty="0"/>
              <a:t> </a:t>
            </a:r>
            <a:r>
              <a:rPr lang="ko-KR" altLang="en-US" dirty="0"/>
              <a:t>접속 성공</a:t>
            </a:r>
            <a:r>
              <a:rPr lang="en-US" altLang="ko-KR" dirty="0"/>
              <a:t>, </a:t>
            </a:r>
            <a:r>
              <a:rPr lang="ko-KR" altLang="en-US" dirty="0"/>
              <a:t>서버 동작 시작 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10EC7C-1A38-43CF-B1FB-595551C2DAA2}"/>
              </a:ext>
            </a:extLst>
          </p:cNvPr>
          <p:cNvSpPr txBox="1"/>
          <p:nvPr/>
        </p:nvSpPr>
        <p:spPr>
          <a:xfrm>
            <a:off x="7396753" y="6308209"/>
            <a:ext cx="4212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 </a:t>
            </a:r>
            <a:r>
              <a:rPr lang="ko-KR" altLang="en-US" dirty="0"/>
              <a:t>클라이언트 </a:t>
            </a:r>
            <a:r>
              <a:rPr lang="en-US" altLang="ko-KR" dirty="0"/>
              <a:t>request, </a:t>
            </a:r>
            <a:r>
              <a:rPr lang="ko-KR" altLang="en-US" dirty="0"/>
              <a:t>서버 </a:t>
            </a:r>
            <a:r>
              <a:rPr lang="en-US" altLang="ko-KR" dirty="0"/>
              <a:t>response&gt;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112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93D402A2-9A2F-4FC7-A8C8-5CBE06E74C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611" y="205791"/>
            <a:ext cx="4826473" cy="612328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F76BD59-A2A2-49F0-8072-2558E0205DC9}"/>
              </a:ext>
            </a:extLst>
          </p:cNvPr>
          <p:cNvSpPr txBox="1"/>
          <p:nvPr/>
        </p:nvSpPr>
        <p:spPr>
          <a:xfrm>
            <a:off x="1183908" y="6467543"/>
            <a:ext cx="4127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 </a:t>
            </a:r>
            <a:r>
              <a:rPr lang="en-US" altLang="ko-KR" dirty="0" err="1"/>
              <a:t>WiFi</a:t>
            </a:r>
            <a:r>
              <a:rPr lang="en-US" altLang="ko-KR" dirty="0"/>
              <a:t> </a:t>
            </a:r>
            <a:r>
              <a:rPr lang="ko-KR" altLang="en-US" dirty="0"/>
              <a:t>접속 성공</a:t>
            </a:r>
            <a:r>
              <a:rPr lang="en-US" altLang="ko-KR" dirty="0"/>
              <a:t>, </a:t>
            </a:r>
            <a:r>
              <a:rPr lang="ko-KR" altLang="en-US" dirty="0"/>
              <a:t>웹 서버 </a:t>
            </a:r>
            <a:r>
              <a:rPr lang="en-US" altLang="ko-KR" dirty="0"/>
              <a:t>response</a:t>
            </a:r>
            <a:r>
              <a:rPr lang="ko-KR" altLang="en-US" dirty="0"/>
              <a:t> 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pic>
        <p:nvPicPr>
          <p:cNvPr id="10" name="그림 9" descr="스크린샷이(가) 표시된 사진&#10;&#10;자동 생성된 설명">
            <a:extLst>
              <a:ext uri="{FF2B5EF4-FFF2-40B4-BE49-F238E27FC236}">
                <a16:creationId xmlns:a16="http://schemas.microsoft.com/office/drawing/2014/main" id="{13BE7018-7F72-4254-861E-54794EA420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25" b="23294"/>
          <a:stretch/>
        </p:blipFill>
        <p:spPr>
          <a:xfrm>
            <a:off x="6334588" y="1585654"/>
            <a:ext cx="5270851" cy="36866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BDD60D9-E380-4812-9120-DC4AD46B1C7F}"/>
              </a:ext>
            </a:extLst>
          </p:cNvPr>
          <p:cNvSpPr txBox="1"/>
          <p:nvPr/>
        </p:nvSpPr>
        <p:spPr>
          <a:xfrm>
            <a:off x="7539615" y="5529930"/>
            <a:ext cx="3198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 </a:t>
            </a:r>
            <a:r>
              <a:rPr lang="ko-KR" altLang="en-US" dirty="0"/>
              <a:t>클라이언트 </a:t>
            </a:r>
            <a:r>
              <a:rPr lang="en-US" altLang="ko-KR" dirty="0"/>
              <a:t>request,</a:t>
            </a:r>
            <a:r>
              <a:rPr lang="ko-KR" altLang="en-US" dirty="0"/>
              <a:t> 결과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68150AA-A76D-49BB-A177-8C8BCE732ECE}"/>
              </a:ext>
            </a:extLst>
          </p:cNvPr>
          <p:cNvSpPr txBox="1"/>
          <p:nvPr/>
        </p:nvSpPr>
        <p:spPr>
          <a:xfrm>
            <a:off x="7679315" y="1034130"/>
            <a:ext cx="2310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URL: http://10.0.1.15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7534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3BDC3C-AEF4-4F5B-A1E6-6E4CFD536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참고 소스 코드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C18601-4236-4F1C-A3C5-611946424E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https://github.com/IoT-Lab-02/Week06-Lab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07346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C66CA4-F3AE-4820-B6E4-FAAB78639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과제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B8F296-38D6-464E-9834-31FDC67CB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수업 내용을 참고하여 자신의 웹 기반 </a:t>
            </a:r>
            <a:r>
              <a:rPr lang="ko-KR" altLang="en-US" dirty="0" err="1"/>
              <a:t>온습도</a:t>
            </a:r>
            <a:r>
              <a:rPr lang="ko-KR" altLang="en-US" dirty="0"/>
              <a:t> 측정기를 </a:t>
            </a:r>
            <a:r>
              <a:rPr lang="ko-KR" altLang="en-US" dirty="0" err="1"/>
              <a:t>제작하시오</a:t>
            </a:r>
            <a:r>
              <a:rPr lang="en-US" altLang="ko-KR" dirty="0"/>
              <a:t>.</a:t>
            </a:r>
          </a:p>
          <a:p>
            <a:pPr lvl="1">
              <a:lnSpc>
                <a:spcPct val="150000"/>
              </a:lnSpc>
            </a:pPr>
            <a:r>
              <a:rPr lang="ko-KR" altLang="en-US" dirty="0"/>
              <a:t>참고 소스 코드를 이해하고 공부하여</a:t>
            </a:r>
            <a:r>
              <a:rPr lang="en-US" altLang="ko-KR" dirty="0"/>
              <a:t>, modify </a:t>
            </a:r>
            <a:r>
              <a:rPr lang="ko-KR" altLang="en-US" dirty="0"/>
              <a:t>혹은 추가하면 좋다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W-Fi</a:t>
            </a:r>
            <a:r>
              <a:rPr lang="ko-KR" altLang="en-US" dirty="0"/>
              <a:t>는 공유기 혹은 스마트폰 </a:t>
            </a:r>
            <a:r>
              <a:rPr lang="ko-KR" altLang="en-US" dirty="0" err="1"/>
              <a:t>핫스팟을</a:t>
            </a:r>
            <a:r>
              <a:rPr lang="ko-KR" altLang="en-US" dirty="0"/>
              <a:t> 이용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제출물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소스 코드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ko-KR" altLang="en-US" dirty="0"/>
              <a:t>결과물의 스마트폰 촬영 동영상</a:t>
            </a:r>
            <a:endParaRPr lang="en-US" altLang="ko-KR" dirty="0"/>
          </a:p>
          <a:p>
            <a:pPr lvl="2">
              <a:lnSpc>
                <a:spcPct val="150000"/>
              </a:lnSpc>
            </a:pPr>
            <a:r>
              <a:rPr lang="ko-KR" altLang="en-US" dirty="0"/>
              <a:t>본인 확인용 얼굴도 일부 포함</a:t>
            </a:r>
            <a:endParaRPr lang="en-US" altLang="ko-KR" dirty="0"/>
          </a:p>
          <a:p>
            <a:pPr lvl="2">
              <a:lnSpc>
                <a:spcPct val="150000"/>
              </a:lnSpc>
            </a:pPr>
            <a:r>
              <a:rPr lang="ko-KR" altLang="en-US" dirty="0"/>
              <a:t>작동 영상</a:t>
            </a:r>
            <a:r>
              <a:rPr lang="en-US" altLang="ko-KR" dirty="0"/>
              <a:t>(</a:t>
            </a:r>
            <a:r>
              <a:rPr lang="ko-KR" altLang="en-US" dirty="0"/>
              <a:t>웹 브라우저</a:t>
            </a:r>
            <a:r>
              <a:rPr lang="en-US" altLang="ko-KR" dirty="0"/>
              <a:t>, </a:t>
            </a:r>
            <a:r>
              <a:rPr lang="ko-KR" altLang="en-US" dirty="0"/>
              <a:t>회로 등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3546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4D42E6-7944-49D3-A73C-363F4F7EE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sz="4000" dirty="0"/>
              <a:t>다음주 내용 </a:t>
            </a:r>
            <a:r>
              <a:rPr lang="en-US" altLang="ko-KR" sz="4000" dirty="0"/>
              <a:t>: </a:t>
            </a:r>
            <a:r>
              <a:rPr lang="ko-KR" altLang="en-US" sz="4000" dirty="0"/>
              <a:t>웹 서버를 이용한 </a:t>
            </a:r>
            <a:r>
              <a:rPr lang="en-US" altLang="ko-KR" sz="4000" dirty="0"/>
              <a:t>LED ON/OFF </a:t>
            </a:r>
            <a:r>
              <a:rPr lang="ko-KR" altLang="en-US" sz="4000" dirty="0"/>
              <a:t>하기</a:t>
            </a:r>
            <a:br>
              <a:rPr lang="ko-KR" altLang="en-US" dirty="0"/>
            </a:br>
            <a:endParaRPr lang="ko-KR" altLang="en-US" dirty="0"/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8BEBA8FF-254E-48DE-9ECA-BD5108DF3B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279"/>
          <a:stretch/>
        </p:blipFill>
        <p:spPr>
          <a:xfrm>
            <a:off x="6502400" y="4169008"/>
            <a:ext cx="4775200" cy="2625725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/>
        </p:spPr>
      </p:pic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56885862-172B-4246-A535-D50BE245BA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279"/>
          <a:stretch/>
        </p:blipFill>
        <p:spPr>
          <a:xfrm>
            <a:off x="6502400" y="1376129"/>
            <a:ext cx="4775200" cy="2625725"/>
          </a:xfrm>
          <a:prstGeom prst="rect">
            <a:avLst/>
          </a:prstGeom>
          <a:ln w="3175" cap="sq">
            <a:solidFill>
              <a:srgbClr val="000000"/>
            </a:solidFill>
            <a:miter lim="800000"/>
          </a:ln>
          <a:effectLst/>
        </p:spPr>
      </p:pic>
      <p:pic>
        <p:nvPicPr>
          <p:cNvPr id="4" name="그림 3" descr="회로, 시계, 컴퓨터이(가) 표시된 사진&#10;&#10;자동 생성된 설명">
            <a:extLst>
              <a:ext uri="{FF2B5EF4-FFF2-40B4-BE49-F238E27FC236}">
                <a16:creationId xmlns:a16="http://schemas.microsoft.com/office/drawing/2014/main" id="{F3D0ED74-CED5-490A-B140-45DF2693FE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2349" r="2887" b="16349"/>
          <a:stretch/>
        </p:blipFill>
        <p:spPr>
          <a:xfrm>
            <a:off x="1043554" y="1879898"/>
            <a:ext cx="4838786" cy="3552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598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0953A3-3C73-49A1-A3E3-91AE417D9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회로 구성</a:t>
            </a:r>
          </a:p>
        </p:txBody>
      </p:sp>
      <p:pic>
        <p:nvPicPr>
          <p:cNvPr id="5" name="내용 개체 틀 4" descr="전자기기, 회로이(가) 표시된 사진&#10;&#10;자동 생성된 설명">
            <a:extLst>
              <a:ext uri="{FF2B5EF4-FFF2-40B4-BE49-F238E27FC236}">
                <a16:creationId xmlns:a16="http://schemas.microsoft.com/office/drawing/2014/main" id="{12009BE0-539E-410F-91A2-EFCB732B30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1000"/>
                    </a14:imgEffect>
                    <a14:imgEffect>
                      <a14:brightnessContrast bright="-1000" contrast="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495" r="-167"/>
          <a:stretch/>
        </p:blipFill>
        <p:spPr>
          <a:xfrm>
            <a:off x="3031478" y="1690688"/>
            <a:ext cx="5756387" cy="4245643"/>
          </a:xfrm>
        </p:spPr>
      </p:pic>
    </p:spTree>
    <p:extLst>
      <p:ext uri="{BB962C8B-B14F-4D97-AF65-F5344CB8AC3E}">
        <p14:creationId xmlns:p14="http://schemas.microsoft.com/office/powerpoint/2010/main" val="2209033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06339D-E7F7-48D8-9CFC-9750FD48C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작동 구조 </a:t>
            </a:r>
            <a:r>
              <a:rPr lang="en-US" altLang="ko-KR" dirty="0"/>
              <a:t>: Web server - client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900EF61-1FE1-4BC5-AB56-E20BB561B3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9" t="1497" r="1501" b="2929"/>
          <a:stretch/>
        </p:blipFill>
        <p:spPr>
          <a:xfrm>
            <a:off x="1797050" y="1690687"/>
            <a:ext cx="7918450" cy="4398963"/>
          </a:xfrm>
        </p:spPr>
      </p:pic>
    </p:spTree>
    <p:extLst>
      <p:ext uri="{BB962C8B-B14F-4D97-AF65-F5344CB8AC3E}">
        <p14:creationId xmlns:p14="http://schemas.microsoft.com/office/powerpoint/2010/main" val="2720700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5C3082-DBDA-457D-8E92-85DB2D99D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아두이노</a:t>
            </a:r>
            <a:r>
              <a:rPr lang="ko-KR" altLang="en-US" dirty="0"/>
              <a:t> </a:t>
            </a:r>
            <a:r>
              <a:rPr lang="en-US" altLang="ko-KR" dirty="0" err="1"/>
              <a:t>WiFi</a:t>
            </a:r>
            <a:r>
              <a:rPr lang="en-US" altLang="ko-KR" dirty="0"/>
              <a:t> - Server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E1883088-732C-44FC-A666-0B658C0522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78" t="18194" r="9061" b="10462"/>
          <a:stretch/>
        </p:blipFill>
        <p:spPr>
          <a:xfrm>
            <a:off x="283167" y="2075273"/>
            <a:ext cx="4981177" cy="3240045"/>
          </a:xfr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4F85B19-CE3C-47F7-BFF4-AD06087B61A0}"/>
              </a:ext>
            </a:extLst>
          </p:cNvPr>
          <p:cNvSpPr/>
          <p:nvPr/>
        </p:nvSpPr>
        <p:spPr>
          <a:xfrm>
            <a:off x="5563089" y="2185522"/>
            <a:ext cx="6345743" cy="2802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rgbClr val="5A5A5A"/>
                </a:solidFill>
                <a:effectLst/>
                <a:latin typeface="-apple-system"/>
              </a:rPr>
              <a:t>1</a:t>
            </a:r>
            <a:r>
              <a:rPr lang="ko-KR" altLang="en-US" sz="2400" b="0" i="0" dirty="0">
                <a:solidFill>
                  <a:srgbClr val="5A5A5A"/>
                </a:solidFill>
                <a:effectLst/>
                <a:latin typeface="-apple-system"/>
              </a:rPr>
              <a:t>번에는 헤더 파일 포함</a:t>
            </a:r>
            <a:r>
              <a:rPr lang="en-US" altLang="ko-KR" sz="2400" b="0" i="0" dirty="0">
                <a:solidFill>
                  <a:srgbClr val="5A5A5A"/>
                </a:solidFill>
                <a:effectLst/>
                <a:latin typeface="-apple-system"/>
              </a:rPr>
              <a:t>, </a:t>
            </a:r>
            <a:r>
              <a:rPr lang="ko-KR" altLang="en-US" sz="2400" b="0" i="0" dirty="0">
                <a:solidFill>
                  <a:srgbClr val="5A5A5A"/>
                </a:solidFill>
                <a:effectLst/>
                <a:latin typeface="-apple-system"/>
              </a:rPr>
              <a:t>네트워크 접속 정보 외 각종 선언들이 들어가고</a:t>
            </a:r>
            <a:r>
              <a:rPr lang="en-US" altLang="ko-KR" sz="2400" b="0" i="0" dirty="0">
                <a:solidFill>
                  <a:srgbClr val="5A5A5A"/>
                </a:solidFill>
                <a:effectLst/>
                <a:latin typeface="-apple-system"/>
              </a:rPr>
              <a:t>,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rgbClr val="5A5A5A"/>
                </a:solidFill>
                <a:effectLst/>
                <a:latin typeface="-apple-system"/>
              </a:rPr>
              <a:t>2</a:t>
            </a:r>
            <a:r>
              <a:rPr lang="ko-KR" altLang="en-US" sz="2400" b="0" i="0" dirty="0">
                <a:solidFill>
                  <a:srgbClr val="5A5A5A"/>
                </a:solidFill>
                <a:effectLst/>
                <a:latin typeface="-apple-system"/>
              </a:rPr>
              <a:t>번은 </a:t>
            </a:r>
            <a:r>
              <a:rPr lang="en-US" altLang="ko-KR" sz="2400" b="0" i="0" dirty="0">
                <a:solidFill>
                  <a:srgbClr val="5A5A5A"/>
                </a:solidFill>
                <a:effectLst/>
                <a:latin typeface="-apple-system"/>
              </a:rPr>
              <a:t>setup() </a:t>
            </a:r>
            <a:r>
              <a:rPr lang="ko-KR" altLang="en-US" sz="2400" b="0" i="0" dirty="0">
                <a:solidFill>
                  <a:srgbClr val="5A5A5A"/>
                </a:solidFill>
                <a:effectLst/>
                <a:latin typeface="-apple-system"/>
              </a:rPr>
              <a:t>함수로 </a:t>
            </a:r>
            <a:r>
              <a:rPr lang="en-US" altLang="ko-KR" sz="2400" b="0" i="0" dirty="0" err="1">
                <a:solidFill>
                  <a:srgbClr val="5A5A5A"/>
                </a:solidFill>
                <a:effectLst/>
                <a:latin typeface="-apple-system"/>
              </a:rPr>
              <a:t>WiFi</a:t>
            </a:r>
            <a:r>
              <a:rPr lang="en-US" altLang="ko-KR" sz="2400" b="0" i="0" dirty="0">
                <a:solidFill>
                  <a:srgbClr val="5A5A5A"/>
                </a:solidFill>
                <a:effectLst/>
                <a:latin typeface="-apple-system"/>
              </a:rPr>
              <a:t> </a:t>
            </a:r>
            <a:r>
              <a:rPr lang="ko-KR" altLang="en-US" sz="2400" b="0" i="0" dirty="0">
                <a:solidFill>
                  <a:srgbClr val="5A5A5A"/>
                </a:solidFill>
                <a:effectLst/>
                <a:latin typeface="-apple-system"/>
              </a:rPr>
              <a:t>연결을 설정</a:t>
            </a:r>
            <a:r>
              <a:rPr lang="en-US" altLang="ko-KR" sz="2400" b="0" i="0" dirty="0">
                <a:solidFill>
                  <a:srgbClr val="5A5A5A"/>
                </a:solidFill>
                <a:effectLst/>
                <a:latin typeface="-apple-system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b="0" i="0" dirty="0">
                <a:solidFill>
                  <a:srgbClr val="5A5A5A"/>
                </a:solidFill>
                <a:effectLst/>
                <a:latin typeface="-apple-system"/>
              </a:rPr>
              <a:t>3</a:t>
            </a:r>
            <a:r>
              <a:rPr lang="ko-KR" altLang="en-US" sz="2400" b="0" i="0" dirty="0">
                <a:solidFill>
                  <a:srgbClr val="5A5A5A"/>
                </a:solidFill>
                <a:effectLst/>
                <a:latin typeface="-apple-system"/>
              </a:rPr>
              <a:t>번은 </a:t>
            </a:r>
            <a:r>
              <a:rPr lang="en-US" altLang="ko-KR" sz="2400" b="0" i="0" dirty="0">
                <a:solidFill>
                  <a:srgbClr val="5A5A5A"/>
                </a:solidFill>
                <a:effectLst/>
                <a:latin typeface="-apple-system"/>
              </a:rPr>
              <a:t>loop() </a:t>
            </a:r>
            <a:r>
              <a:rPr lang="ko-KR" altLang="en-US" sz="2400" b="0" i="0" dirty="0">
                <a:solidFill>
                  <a:srgbClr val="5A5A5A"/>
                </a:solidFill>
                <a:effectLst/>
                <a:latin typeface="-apple-system"/>
              </a:rPr>
              <a:t>함수에서</a:t>
            </a:r>
            <a:r>
              <a:rPr lang="en-US" altLang="ko-KR" sz="2400" b="0" i="0" dirty="0">
                <a:solidFill>
                  <a:srgbClr val="5A5A5A"/>
                </a:solidFill>
                <a:effectLst/>
                <a:latin typeface="-apple-system"/>
              </a:rPr>
              <a:t> Client </a:t>
            </a:r>
            <a:r>
              <a:rPr lang="ko-KR" altLang="en-US" sz="2400" b="0" i="0" dirty="0">
                <a:solidFill>
                  <a:srgbClr val="5A5A5A"/>
                </a:solidFill>
                <a:effectLst/>
                <a:latin typeface="-apple-system"/>
              </a:rPr>
              <a:t>접속이 들어올 때마다 웹페이지를 전송</a:t>
            </a:r>
            <a:r>
              <a:rPr lang="en-US" altLang="ko-KR" sz="2400" b="0" i="0" dirty="0">
                <a:solidFill>
                  <a:srgbClr val="5A5A5A"/>
                </a:solidFill>
                <a:effectLst/>
                <a:latin typeface="-apple-system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24019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450CCD-9524-42B7-B628-90785F30A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2995"/>
            <a:ext cx="10515600" cy="1325563"/>
          </a:xfrm>
        </p:spPr>
        <p:txBody>
          <a:bodyPr/>
          <a:lstStyle/>
          <a:p>
            <a:r>
              <a:rPr lang="en-US" altLang="ko-KR" dirty="0" err="1"/>
              <a:t>WiFi</a:t>
            </a:r>
            <a:r>
              <a:rPr lang="en-US" altLang="ko-KR" dirty="0"/>
              <a:t> </a:t>
            </a:r>
            <a:r>
              <a:rPr lang="ko-KR" altLang="en-US" dirty="0"/>
              <a:t>라이브러리</a:t>
            </a:r>
            <a:r>
              <a:rPr lang="en-US" altLang="ko-KR" dirty="0"/>
              <a:t>, </a:t>
            </a:r>
            <a:r>
              <a:rPr lang="ko-KR" altLang="en-US" dirty="0"/>
              <a:t>클래스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370C33-0C43-4BC0-B182-BB3FD7E1C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1040" y="1488558"/>
            <a:ext cx="10789920" cy="5250580"/>
          </a:xfrm>
        </p:spPr>
        <p:txBody>
          <a:bodyPr>
            <a:normAutofit fontScale="92500" lnSpcReduction="10000"/>
          </a:bodyPr>
          <a:lstStyle/>
          <a:p>
            <a:pPr lvl="1">
              <a:lnSpc>
                <a:spcPct val="150000"/>
              </a:lnSpc>
            </a:pPr>
            <a:r>
              <a:rPr lang="ko-KR" altLang="en-US" dirty="0"/>
              <a:t>라이브러리 사용 </a:t>
            </a:r>
            <a:r>
              <a:rPr lang="en-US" altLang="ko-KR" dirty="0"/>
              <a:t>: #include</a:t>
            </a:r>
            <a:r>
              <a:rPr lang="ko-KR" altLang="en-US" dirty="0"/>
              <a:t> </a:t>
            </a:r>
            <a:r>
              <a:rPr lang="en-US" altLang="ko-KR" dirty="0"/>
              <a:t>&lt;</a:t>
            </a:r>
            <a:r>
              <a:rPr lang="en-US" altLang="ko-KR" dirty="0" err="1"/>
              <a:t>WiFi.h</a:t>
            </a:r>
            <a:r>
              <a:rPr lang="en-US" altLang="ko-KR" dirty="0"/>
              <a:t>&gt;</a:t>
            </a:r>
          </a:p>
          <a:p>
            <a:pPr lvl="1">
              <a:lnSpc>
                <a:spcPct val="150000"/>
              </a:lnSpc>
            </a:pPr>
            <a:r>
              <a:rPr lang="en-US" altLang="ko-KR" dirty="0" err="1"/>
              <a:t>WiFi</a:t>
            </a:r>
            <a:r>
              <a:rPr lang="en-US" altLang="ko-KR" dirty="0"/>
              <a:t> </a:t>
            </a:r>
            <a:r>
              <a:rPr lang="ko-KR" altLang="en-US" dirty="0"/>
              <a:t>클래스</a:t>
            </a:r>
            <a:endParaRPr lang="en-US" altLang="ko-KR" dirty="0"/>
          </a:p>
          <a:p>
            <a:pPr lvl="2">
              <a:lnSpc>
                <a:spcPct val="150000"/>
              </a:lnSpc>
            </a:pPr>
            <a:r>
              <a:rPr lang="en-US" altLang="ko-KR" dirty="0"/>
              <a:t>begin(), disconnect(), config(), status(), </a:t>
            </a:r>
            <a:r>
              <a:rPr lang="en-US" altLang="ko-KR" dirty="0" err="1"/>
              <a:t>getSocket</a:t>
            </a:r>
            <a:r>
              <a:rPr lang="en-US" altLang="ko-KR" dirty="0"/>
              <a:t>()….</a:t>
            </a:r>
          </a:p>
          <a:p>
            <a:pPr lvl="1">
              <a:lnSpc>
                <a:spcPct val="150000"/>
              </a:lnSpc>
            </a:pPr>
            <a:r>
              <a:rPr lang="en-US" altLang="ko-KR" dirty="0" err="1"/>
              <a:t>IPAddress</a:t>
            </a:r>
            <a:r>
              <a:rPr lang="en-US" altLang="ko-KR" dirty="0"/>
              <a:t> </a:t>
            </a:r>
            <a:r>
              <a:rPr lang="ko-KR" altLang="en-US" dirty="0"/>
              <a:t>클래스</a:t>
            </a:r>
            <a:endParaRPr lang="en-US" altLang="ko-KR" dirty="0"/>
          </a:p>
          <a:p>
            <a:pPr lvl="2">
              <a:lnSpc>
                <a:spcPct val="150000"/>
              </a:lnSpc>
            </a:pPr>
            <a:r>
              <a:rPr lang="en-US" altLang="ko-KR" dirty="0" err="1"/>
              <a:t>localIP</a:t>
            </a:r>
            <a:r>
              <a:rPr lang="en-US" altLang="ko-KR" dirty="0"/>
              <a:t>(),</a:t>
            </a:r>
            <a:r>
              <a:rPr lang="ko-KR" altLang="en-US" dirty="0"/>
              <a:t> </a:t>
            </a:r>
            <a:r>
              <a:rPr lang="en-US" altLang="ko-KR" dirty="0" err="1"/>
              <a:t>subnetMask</a:t>
            </a:r>
            <a:r>
              <a:rPr lang="en-US" altLang="ko-KR" dirty="0"/>
              <a:t>()…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Server </a:t>
            </a:r>
            <a:r>
              <a:rPr lang="ko-KR" altLang="en-US" dirty="0"/>
              <a:t>클래스</a:t>
            </a:r>
            <a:endParaRPr lang="en-US" altLang="ko-KR" dirty="0"/>
          </a:p>
          <a:p>
            <a:pPr lvl="2">
              <a:lnSpc>
                <a:spcPct val="150000"/>
              </a:lnSpc>
            </a:pPr>
            <a:r>
              <a:rPr lang="en-US" altLang="ko-KR" dirty="0"/>
              <a:t>Server,</a:t>
            </a:r>
            <a:r>
              <a:rPr lang="ko-KR" altLang="en-US" dirty="0"/>
              <a:t> </a:t>
            </a:r>
            <a:r>
              <a:rPr lang="en-US" altLang="ko-KR" dirty="0" err="1"/>
              <a:t>WiFiServer</a:t>
            </a:r>
            <a:r>
              <a:rPr lang="en-US" altLang="ko-KR" dirty="0"/>
              <a:t>(), begin(), available(), write(), print(), </a:t>
            </a:r>
            <a:r>
              <a:rPr lang="en-US" altLang="ko-KR" dirty="0" err="1"/>
              <a:t>println</a:t>
            </a:r>
            <a:r>
              <a:rPr lang="en-US" altLang="ko-KR" dirty="0"/>
              <a:t>()</a:t>
            </a:r>
          </a:p>
          <a:p>
            <a:pPr lvl="1">
              <a:lnSpc>
                <a:spcPct val="150000"/>
              </a:lnSpc>
            </a:pPr>
            <a:r>
              <a:rPr lang="en-US" altLang="ko-KR" dirty="0"/>
              <a:t>Client </a:t>
            </a:r>
            <a:r>
              <a:rPr lang="ko-KR" altLang="en-US" dirty="0"/>
              <a:t>클래스</a:t>
            </a:r>
            <a:endParaRPr lang="en-US" altLang="ko-KR" dirty="0"/>
          </a:p>
          <a:p>
            <a:pPr lvl="2">
              <a:lnSpc>
                <a:spcPct val="150000"/>
              </a:lnSpc>
            </a:pPr>
            <a:r>
              <a:rPr lang="en-US" altLang="ko-KR" dirty="0"/>
              <a:t>Client, </a:t>
            </a:r>
            <a:r>
              <a:rPr lang="en-US" altLang="ko-KR" dirty="0" err="1"/>
              <a:t>WiFiClient</a:t>
            </a:r>
            <a:r>
              <a:rPr lang="en-US" altLang="ko-KR" dirty="0"/>
              <a:t>(), connected(), connect(), available(), read(), flush()…</a:t>
            </a:r>
          </a:p>
          <a:p>
            <a:pPr lvl="1">
              <a:lnSpc>
                <a:spcPct val="150000"/>
              </a:lnSpc>
            </a:pPr>
            <a:r>
              <a:rPr lang="ko-KR" altLang="en-US" dirty="0"/>
              <a:t>참고 문서 </a:t>
            </a:r>
            <a:r>
              <a:rPr lang="en-US" altLang="ko-KR" dirty="0"/>
              <a:t>: </a:t>
            </a:r>
            <a:r>
              <a:rPr lang="en-US" altLang="ko-KR" dirty="0">
                <a:hlinkClick r:id="rId2"/>
              </a:rPr>
              <a:t>https://www.arduino.cc/en/Reference/WiFi</a:t>
            </a:r>
            <a:endParaRPr lang="en-US" altLang="ko-KR" dirty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8117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01C81E-AAA2-4EE1-A2A4-CB549CBF6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440" y="651131"/>
            <a:ext cx="10515600" cy="775100"/>
          </a:xfrm>
        </p:spPr>
        <p:txBody>
          <a:bodyPr/>
          <a:lstStyle/>
          <a:p>
            <a:r>
              <a:rPr lang="en-US" altLang="ko-KR" dirty="0"/>
              <a:t>void setup() </a:t>
            </a:r>
            <a:r>
              <a:rPr lang="ko-KR" altLang="en-US" dirty="0"/>
              <a:t>구현</a:t>
            </a:r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3F83EC8D-95B8-467A-BBDF-9E805CAE42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448" r="21674" b="77320"/>
          <a:stretch/>
        </p:blipFill>
        <p:spPr>
          <a:xfrm>
            <a:off x="0" y="2172367"/>
            <a:ext cx="5959086" cy="1966496"/>
          </a:xfrm>
        </p:spPr>
      </p:pic>
      <p:pic>
        <p:nvPicPr>
          <p:cNvPr id="6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8A03CA8F-7484-4A1B-92E5-2D8FC29495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46" r="37129" b="-89"/>
          <a:stretch/>
        </p:blipFill>
        <p:spPr>
          <a:xfrm>
            <a:off x="6419614" y="366893"/>
            <a:ext cx="4793817" cy="6421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623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7D9F97-6352-4961-97A0-B40CA9031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WiFi.status</a:t>
            </a:r>
            <a:r>
              <a:rPr lang="en-US" altLang="ko-KR" dirty="0"/>
              <a:t>()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C753B8-5A3B-441A-8193-1D99C35705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333333"/>
                </a:solidFill>
                <a:latin typeface="Source Serif Pro"/>
              </a:rPr>
              <a:t>WL_CONNECTED : </a:t>
            </a:r>
            <a:r>
              <a:rPr lang="ko-KR" altLang="en-US" dirty="0">
                <a:solidFill>
                  <a:srgbClr val="333333"/>
                </a:solidFill>
                <a:latin typeface="Source Serif Pro"/>
              </a:rPr>
              <a:t>공유기에 성공적으로 연결이 된 후</a:t>
            </a:r>
            <a:endParaRPr lang="en-US" altLang="ko-KR" dirty="0">
              <a:solidFill>
                <a:srgbClr val="333333"/>
              </a:solidFill>
              <a:latin typeface="Source Serif Pro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333333"/>
                </a:solidFill>
                <a:latin typeface="Source Serif Pro"/>
              </a:rPr>
              <a:t>WL_IDLE_STATUS : </a:t>
            </a:r>
            <a:r>
              <a:rPr lang="en-US" altLang="ko-KR" dirty="0" err="1">
                <a:solidFill>
                  <a:srgbClr val="333333"/>
                </a:solidFill>
                <a:latin typeface="Source Serif Pro"/>
              </a:rPr>
              <a:t>WiFi</a:t>
            </a:r>
            <a:r>
              <a:rPr lang="en-US" altLang="ko-KR" dirty="0">
                <a:solidFill>
                  <a:srgbClr val="333333"/>
                </a:solidFill>
                <a:latin typeface="Source Serif Pro"/>
              </a:rPr>
              <a:t> </a:t>
            </a:r>
            <a:r>
              <a:rPr lang="ko-KR" altLang="en-US" dirty="0">
                <a:solidFill>
                  <a:srgbClr val="333333"/>
                </a:solidFill>
                <a:latin typeface="Source Serif Pro"/>
              </a:rPr>
              <a:t>상태가 변동되는 중간 과정</a:t>
            </a:r>
            <a:endParaRPr lang="en-US" altLang="ko-KR" dirty="0">
              <a:solidFill>
                <a:srgbClr val="333333"/>
              </a:solidFill>
              <a:latin typeface="Source Serif Pro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333333"/>
                </a:solidFill>
                <a:latin typeface="Source Serif Pro"/>
              </a:rPr>
              <a:t>WL_NO_SSID_AVAIL : </a:t>
            </a:r>
            <a:r>
              <a:rPr lang="ko-KR" altLang="en-US" dirty="0">
                <a:solidFill>
                  <a:srgbClr val="333333"/>
                </a:solidFill>
                <a:latin typeface="Source Serif Pro"/>
              </a:rPr>
              <a:t>사용자명 </a:t>
            </a:r>
            <a:r>
              <a:rPr lang="en-US" altLang="ko-KR" dirty="0">
                <a:solidFill>
                  <a:srgbClr val="333333"/>
                </a:solidFill>
                <a:latin typeface="Source Serif Pro"/>
              </a:rPr>
              <a:t>SSID </a:t>
            </a:r>
            <a:r>
              <a:rPr lang="ko-KR" altLang="en-US" dirty="0">
                <a:solidFill>
                  <a:srgbClr val="333333"/>
                </a:solidFill>
                <a:latin typeface="Source Serif Pro"/>
              </a:rPr>
              <a:t>에 연결 될 수 없을 때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333333"/>
                </a:solidFill>
                <a:latin typeface="Source Serif Pro"/>
              </a:rPr>
              <a:t>WL_CONNECT_FAILED : </a:t>
            </a:r>
            <a:r>
              <a:rPr lang="ko-KR" altLang="en-US" dirty="0">
                <a:solidFill>
                  <a:srgbClr val="333333"/>
                </a:solidFill>
                <a:latin typeface="Source Serif Pro"/>
              </a:rPr>
              <a:t>패스워드가 부정확할 경우</a:t>
            </a:r>
            <a:br>
              <a:rPr lang="ko-KR" altLang="en-US" dirty="0"/>
            </a:br>
            <a:r>
              <a:rPr lang="en-US" altLang="ko-KR" dirty="0">
                <a:solidFill>
                  <a:srgbClr val="333333"/>
                </a:solidFill>
                <a:latin typeface="Source Serif Pro"/>
              </a:rPr>
              <a:t>WL_DISCONNECTED : </a:t>
            </a:r>
            <a:r>
              <a:rPr lang="ko-KR" altLang="en-US" dirty="0">
                <a:solidFill>
                  <a:srgbClr val="333333"/>
                </a:solidFill>
                <a:latin typeface="Source Serif Pro"/>
              </a:rPr>
              <a:t>와이파이 모듈이 스테이션 모드로 배열되지 못한 경우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2897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01C81E-AAA2-4EE1-A2A4-CB549CBF6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7795" y="240631"/>
            <a:ext cx="4974205" cy="775100"/>
          </a:xfrm>
        </p:spPr>
        <p:txBody>
          <a:bodyPr/>
          <a:lstStyle/>
          <a:p>
            <a:r>
              <a:rPr lang="en-US" altLang="ko-KR" dirty="0"/>
              <a:t>void main() </a:t>
            </a:r>
            <a:r>
              <a:rPr lang="ko-KR" altLang="en-US" dirty="0"/>
              <a:t>구현</a:t>
            </a:r>
          </a:p>
        </p:txBody>
      </p: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E57AEC89-2858-45A1-8CFF-3E84D2CCDB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53"/>
          <a:stretch/>
        </p:blipFill>
        <p:spPr>
          <a:xfrm>
            <a:off x="-1056" y="0"/>
            <a:ext cx="6883120" cy="6858000"/>
          </a:xfrm>
          <a:prstGeom prst="rect">
            <a:avLst/>
          </a:prstGeom>
        </p:spPr>
      </p:pic>
      <p:pic>
        <p:nvPicPr>
          <p:cNvPr id="14" name="내용 개체 틀 13" descr="텍스트이(가) 표시된 사진&#10;&#10;자동 생성된 설명">
            <a:extLst>
              <a:ext uri="{FF2B5EF4-FFF2-40B4-BE49-F238E27FC236}">
                <a16:creationId xmlns:a16="http://schemas.microsoft.com/office/drawing/2014/main" id="{F4978214-DDF8-42EB-9F88-E323F1F12C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13262" b="1714"/>
          <a:stretch/>
        </p:blipFill>
        <p:spPr>
          <a:xfrm>
            <a:off x="7131869" y="1290604"/>
            <a:ext cx="5060131" cy="4276792"/>
          </a:xfrm>
        </p:spPr>
      </p:pic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57694F02-0D5D-4214-A5C9-AA509643DBA0}"/>
              </a:ext>
            </a:extLst>
          </p:cNvPr>
          <p:cNvSpPr/>
          <p:nvPr/>
        </p:nvSpPr>
        <p:spPr>
          <a:xfrm>
            <a:off x="317500" y="3606800"/>
            <a:ext cx="5340350" cy="698500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A0BD6129-27FA-4976-877E-A24B5DD69C6E}"/>
              </a:ext>
            </a:extLst>
          </p:cNvPr>
          <p:cNvSpPr/>
          <p:nvPr/>
        </p:nvSpPr>
        <p:spPr>
          <a:xfrm>
            <a:off x="387350" y="4724400"/>
            <a:ext cx="5270500" cy="1143000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1866EDED-5BA8-4E6C-9ECC-3186D95B7EA8}"/>
              </a:ext>
            </a:extLst>
          </p:cNvPr>
          <p:cNvSpPr/>
          <p:nvPr/>
        </p:nvSpPr>
        <p:spPr>
          <a:xfrm>
            <a:off x="387350" y="5867400"/>
            <a:ext cx="6184900" cy="990600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6939BADD-8EA9-4370-8803-52EA28E23351}"/>
              </a:ext>
            </a:extLst>
          </p:cNvPr>
          <p:cNvSpPr/>
          <p:nvPr/>
        </p:nvSpPr>
        <p:spPr>
          <a:xfrm>
            <a:off x="7410450" y="1015731"/>
            <a:ext cx="4781550" cy="3918219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6619420-10BF-4D2C-91B3-3D103B09B74E}"/>
              </a:ext>
            </a:extLst>
          </p:cNvPr>
          <p:cNvSpPr txBox="1"/>
          <p:nvPr/>
        </p:nvSpPr>
        <p:spPr>
          <a:xfrm>
            <a:off x="3475906" y="3960852"/>
            <a:ext cx="17418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C00000"/>
                </a:solidFill>
              </a:rPr>
              <a:t>Client request </a:t>
            </a:r>
            <a:r>
              <a:rPr lang="ko-KR" altLang="en-US" sz="1400" dirty="0">
                <a:solidFill>
                  <a:srgbClr val="C00000"/>
                </a:solidFill>
              </a:rPr>
              <a:t>읽기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06E1EC3-9E69-4649-8091-9F6988762D6C}"/>
              </a:ext>
            </a:extLst>
          </p:cNvPr>
          <p:cNvSpPr txBox="1"/>
          <p:nvPr/>
        </p:nvSpPr>
        <p:spPr>
          <a:xfrm>
            <a:off x="3900176" y="5448300"/>
            <a:ext cx="25898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C00000"/>
                </a:solidFill>
              </a:rPr>
              <a:t>Http response Header </a:t>
            </a:r>
            <a:r>
              <a:rPr lang="ko-KR" altLang="en-US" sz="1400" dirty="0">
                <a:solidFill>
                  <a:srgbClr val="C00000"/>
                </a:solidFill>
              </a:rPr>
              <a:t>보내기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6246C05-8ED0-4EE0-B9B6-9D63BA6D7692}"/>
              </a:ext>
            </a:extLst>
          </p:cNvPr>
          <p:cNvSpPr txBox="1"/>
          <p:nvPr/>
        </p:nvSpPr>
        <p:spPr>
          <a:xfrm>
            <a:off x="4806831" y="6326088"/>
            <a:ext cx="19223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C00000"/>
                </a:solidFill>
              </a:rPr>
              <a:t>Message</a:t>
            </a:r>
            <a:r>
              <a:rPr lang="ko-KR" altLang="en-US" sz="1400" dirty="0">
                <a:solidFill>
                  <a:srgbClr val="C00000"/>
                </a:solidFill>
              </a:rPr>
              <a:t> 내용 보내기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D20EE22-E331-4944-A157-6D8AABF701D3}"/>
              </a:ext>
            </a:extLst>
          </p:cNvPr>
          <p:cNvSpPr txBox="1"/>
          <p:nvPr/>
        </p:nvSpPr>
        <p:spPr>
          <a:xfrm>
            <a:off x="9956681" y="982827"/>
            <a:ext cx="19223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C00000"/>
                </a:solidFill>
              </a:rPr>
              <a:t>Message</a:t>
            </a:r>
            <a:r>
              <a:rPr lang="ko-KR" altLang="en-US" sz="1400" dirty="0">
                <a:solidFill>
                  <a:srgbClr val="C00000"/>
                </a:solidFill>
              </a:rPr>
              <a:t> 내용 보내기</a:t>
            </a:r>
          </a:p>
        </p:txBody>
      </p:sp>
    </p:spTree>
    <p:extLst>
      <p:ext uri="{BB962C8B-B14F-4D97-AF65-F5344CB8AC3E}">
        <p14:creationId xmlns:p14="http://schemas.microsoft.com/office/powerpoint/2010/main" val="3249583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02ABE4-F022-4C86-8137-61943F2B0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700" y="177473"/>
            <a:ext cx="10515600" cy="1325563"/>
          </a:xfrm>
        </p:spPr>
        <p:txBody>
          <a:bodyPr/>
          <a:lstStyle/>
          <a:p>
            <a:r>
              <a:rPr lang="ko-KR" altLang="en-US" dirty="0"/>
              <a:t>클라이언트</a:t>
            </a:r>
            <a:r>
              <a:rPr lang="en-US" altLang="ko-KR" dirty="0"/>
              <a:t> Request</a:t>
            </a:r>
            <a:endParaRPr lang="ko-KR" altLang="en-US" dirty="0"/>
          </a:p>
        </p:txBody>
      </p:sp>
      <p:pic>
        <p:nvPicPr>
          <p:cNvPr id="5" name="내용 개체 틀 4" descr="스크린샷이(가) 표시된 사진&#10;&#10;자동 생성된 설명">
            <a:extLst>
              <a:ext uri="{FF2B5EF4-FFF2-40B4-BE49-F238E27FC236}">
                <a16:creationId xmlns:a16="http://schemas.microsoft.com/office/drawing/2014/main" id="{9D6339A3-9477-4289-BF0B-8D20F995BC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74" t="20065" r="12459" b="11930"/>
          <a:stretch/>
        </p:blipFill>
        <p:spPr>
          <a:xfrm>
            <a:off x="3606800" y="4084470"/>
            <a:ext cx="3947077" cy="264653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9547C3-F551-41D2-B15F-373AAF93EAF3}"/>
              </a:ext>
            </a:extLst>
          </p:cNvPr>
          <p:cNvSpPr txBox="1"/>
          <p:nvPr/>
        </p:nvSpPr>
        <p:spPr>
          <a:xfrm>
            <a:off x="1549400" y="1439536"/>
            <a:ext cx="8151847" cy="27084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웹서버에 </a:t>
            </a:r>
            <a:r>
              <a:rPr lang="en-US" altLang="ko-KR" sz="2000" dirty="0">
                <a:latin typeface="+mn-ea"/>
              </a:rPr>
              <a:t>http </a:t>
            </a:r>
            <a:r>
              <a:rPr lang="ko-KR" altLang="en-US" sz="2000" dirty="0">
                <a:latin typeface="+mn-ea"/>
              </a:rPr>
              <a:t>요청 </a:t>
            </a:r>
            <a:r>
              <a:rPr lang="en-US" altLang="ko-KR" sz="2000" dirty="0">
                <a:latin typeface="+mn-ea"/>
              </a:rPr>
              <a:t>: </a:t>
            </a:r>
            <a:r>
              <a:rPr lang="ko-KR" altLang="en-US" sz="2000" dirty="0">
                <a:latin typeface="+mn-ea"/>
              </a:rPr>
              <a:t>예</a:t>
            </a:r>
            <a:r>
              <a:rPr lang="en-US" altLang="ko-KR" sz="2000" dirty="0">
                <a:latin typeface="+mn-ea"/>
              </a:rPr>
              <a:t>) </a:t>
            </a:r>
            <a:r>
              <a:rPr lang="en-US" altLang="ko-KR" sz="2000" dirty="0"/>
              <a:t>http://10.0.1.15</a:t>
            </a:r>
            <a:endParaRPr lang="en-US" altLang="ko-KR" sz="20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String request = </a:t>
            </a:r>
            <a:r>
              <a:rPr lang="en-US" altLang="ko-KR" sz="2000" dirty="0" err="1">
                <a:latin typeface="+mn-ea"/>
              </a:rPr>
              <a:t>client.readStringUntil</a:t>
            </a:r>
            <a:r>
              <a:rPr lang="en-US" altLang="ko-KR" sz="2000" dirty="0">
                <a:latin typeface="+mn-ea"/>
              </a:rPr>
              <a:t>('\n’);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클라이언트 </a:t>
            </a:r>
            <a:r>
              <a:rPr lang="en-US" altLang="ko-KR" sz="2000" dirty="0">
                <a:latin typeface="+mn-ea"/>
              </a:rPr>
              <a:t>Request </a:t>
            </a:r>
            <a:r>
              <a:rPr lang="ko-KR" altLang="en-US" sz="2000" dirty="0">
                <a:latin typeface="+mn-ea"/>
              </a:rPr>
              <a:t>문자열이 </a:t>
            </a:r>
            <a:r>
              <a:rPr lang="ko-KR" altLang="en-US" sz="2000" dirty="0" err="1">
                <a:latin typeface="+mn-ea"/>
              </a:rPr>
              <a:t>빈줄</a:t>
            </a:r>
            <a:r>
              <a:rPr lang="en-US" altLang="ko-KR" sz="2000" dirty="0">
                <a:latin typeface="+mn-ea"/>
              </a:rPr>
              <a:t>(\r </a:t>
            </a:r>
            <a:r>
              <a:rPr lang="ko-KR" altLang="en-US" sz="2000" dirty="0">
                <a:latin typeface="+mn-ea"/>
              </a:rPr>
              <a:t>혹은 </a:t>
            </a:r>
            <a:r>
              <a:rPr lang="en-US" altLang="ko-KR" sz="2000" dirty="0">
                <a:latin typeface="+mn-ea"/>
              </a:rPr>
              <a:t>\n)</a:t>
            </a:r>
            <a:r>
              <a:rPr lang="ko-KR" altLang="en-US" sz="2000" dirty="0">
                <a:latin typeface="+mn-ea"/>
              </a:rPr>
              <a:t>일 때가지 읽음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CR, \r, Carriage Return : </a:t>
            </a:r>
            <a:r>
              <a:rPr lang="ko-KR" altLang="en-US" sz="2000" dirty="0">
                <a:latin typeface="+mn-ea"/>
              </a:rPr>
              <a:t>그 줄의 처음으로 </a:t>
            </a:r>
            <a:r>
              <a:rPr lang="ko-KR" altLang="en-US" sz="2000" dirty="0" err="1">
                <a:latin typeface="+mn-ea"/>
              </a:rPr>
              <a:t>커저를</a:t>
            </a:r>
            <a:r>
              <a:rPr lang="ko-KR" altLang="en-US" sz="2000" dirty="0">
                <a:latin typeface="+mn-ea"/>
              </a:rPr>
              <a:t> 옮김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LF, \n, Line Feed : </a:t>
            </a:r>
            <a:r>
              <a:rPr lang="ko-KR" altLang="en-US" sz="2000" dirty="0">
                <a:latin typeface="+mn-ea"/>
              </a:rPr>
              <a:t>다음 줄로 </a:t>
            </a:r>
            <a:r>
              <a:rPr lang="ko-KR" altLang="en-US" sz="2000" dirty="0" err="1">
                <a:latin typeface="+mn-ea"/>
              </a:rPr>
              <a:t>커저를</a:t>
            </a:r>
            <a:r>
              <a:rPr lang="ko-KR" altLang="en-US" sz="2000" dirty="0">
                <a:latin typeface="+mn-ea"/>
              </a:rPr>
              <a:t> 내림</a:t>
            </a:r>
            <a:endParaRPr lang="en-US" altLang="ko-KR" sz="2000" dirty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ko-KR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769910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38E15958C261AF4D9878310A1247F06D" ma:contentTypeVersion="10" ma:contentTypeDescription="새 문서를 만듭니다." ma:contentTypeScope="" ma:versionID="0578090a571e9e3f299084c748d7c5a8">
  <xsd:schema xmlns:xsd="http://www.w3.org/2001/XMLSchema" xmlns:xs="http://www.w3.org/2001/XMLSchema" xmlns:p="http://schemas.microsoft.com/office/2006/metadata/properties" xmlns:ns3="3e85bc61-11ec-43a6-af17-3439dec2f097" targetNamespace="http://schemas.microsoft.com/office/2006/metadata/properties" ma:root="true" ma:fieldsID="0c435df990777a4eb147687e572d9d7e" ns3:_="">
    <xsd:import namespace="3e85bc61-11ec-43a6-af17-3439dec2f09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85bc61-11ec-43a6-af17-3439dec2f09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2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ACFF94D-4739-45AD-A882-6314333CCBE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e85bc61-11ec-43a6-af17-3439dec2f09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E13CB2B-3FB1-431F-A366-B923B55772D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78D8CEC-0EF1-4DD3-8285-2300FF5E8BA6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968</TotalTime>
  <Words>396</Words>
  <Application>Microsoft Office PowerPoint</Application>
  <PresentationFormat>와이드스크린</PresentationFormat>
  <Paragraphs>55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-apple-system</vt:lpstr>
      <vt:lpstr>Source Serif Pro</vt:lpstr>
      <vt:lpstr>맑은 고딕</vt:lpstr>
      <vt:lpstr>Arial</vt:lpstr>
      <vt:lpstr>Office 테마</vt:lpstr>
      <vt:lpstr>NodeMCU를 이용한  간단한  웹서버 구현 :  </vt:lpstr>
      <vt:lpstr>회로 구성</vt:lpstr>
      <vt:lpstr>작동 구조 : Web server - client</vt:lpstr>
      <vt:lpstr>아두이노 WiFi - Server</vt:lpstr>
      <vt:lpstr>WiFi 라이브러리, 클래스 </vt:lpstr>
      <vt:lpstr>void setup() 구현</vt:lpstr>
      <vt:lpstr>WiFi.status()</vt:lpstr>
      <vt:lpstr>void main() 구현</vt:lpstr>
      <vt:lpstr>클라이언트 Request</vt:lpstr>
      <vt:lpstr>HTTP Response 형식</vt:lpstr>
      <vt:lpstr>시리얼 모니터</vt:lpstr>
      <vt:lpstr>PowerPoint 프레젠테이션</vt:lpstr>
      <vt:lpstr>참고 소스 코드</vt:lpstr>
      <vt:lpstr>과제</vt:lpstr>
      <vt:lpstr>다음주 내용 : 웹 서버를 이용한 LED ON/OFF 하기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NodeMCU 웹서버 기반의  온습도 측정 장치 만들기</dc:title>
  <dc:creator>Kim Jong Hyun</dc:creator>
  <cp:lastModifiedBy>Kim Jong Hyun</cp:lastModifiedBy>
  <cp:revision>2</cp:revision>
  <dcterms:created xsi:type="dcterms:W3CDTF">2020-05-18T05:48:51Z</dcterms:created>
  <dcterms:modified xsi:type="dcterms:W3CDTF">2020-05-25T01:51:47Z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0x01010038E15958C261AF4D9878310A1247F06D</vt:lpwstr>
  </property>
</Properties>
</file>

<file path=docProps/thumbnail.jpeg>
</file>